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y="5143500" cx="9144000"/>
  <p:notesSz cx="5143500" cy="9144000"/>
  <p:embeddedFontLst>
    <p:embeddedFont>
      <p:font typeface="Montserrat SemiBold"/>
      <p:regular r:id="rId46"/>
      <p:bold r:id="rId47"/>
      <p:italic r:id="rId48"/>
      <p:boldItalic r:id="rId49"/>
    </p:embeddedFont>
    <p:embeddedFont>
      <p:font typeface="Montserrat"/>
      <p:regular r:id="rId50"/>
      <p:bold r:id="rId51"/>
      <p:italic r:id="rId52"/>
      <p:boldItalic r:id="rId53"/>
    </p:embeddedFont>
    <p:embeddedFont>
      <p:font typeface="Montserrat Light"/>
      <p:regular r:id="rId54"/>
      <p:bold r:id="rId55"/>
      <p:italic r:id="rId56"/>
      <p:boldItalic r:id="rId57"/>
    </p:embeddedFont>
    <p:embeddedFont>
      <p:font typeface="Montserrat ExtraBold"/>
      <p:bold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60" roundtripDataSignature="AMtx7mhYgjvNXVBC2EDF0Azr+8oEzvMKC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AAC55FB-93A0-4EEB-95F7-4F846502190A}">
  <a:tblStyle styleId="{5AAC55FB-93A0-4EEB-95F7-4F846502190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MontserratSemiBold-regular.fntdata"/><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SemiBold-italic.fntdata"/><Relationship Id="rId47" Type="http://schemas.openxmlformats.org/officeDocument/2006/relationships/font" Target="fonts/MontserratSemiBold-bold.fntdata"/><Relationship Id="rId49" Type="http://schemas.openxmlformats.org/officeDocument/2006/relationships/font" Target="fonts/MontserratSemiBold-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customschemas.google.com/relationships/presentationmetadata" Target="meta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bold.fntdata"/><Relationship Id="rId50" Type="http://schemas.openxmlformats.org/officeDocument/2006/relationships/font" Target="fonts/Montserrat-regular.fntdata"/><Relationship Id="rId53" Type="http://schemas.openxmlformats.org/officeDocument/2006/relationships/font" Target="fonts/Montserrat-boldItalic.fntdata"/><Relationship Id="rId52" Type="http://schemas.openxmlformats.org/officeDocument/2006/relationships/font" Target="fonts/Montserrat-italic.fntdata"/><Relationship Id="rId11" Type="http://schemas.openxmlformats.org/officeDocument/2006/relationships/slide" Target="slides/slide6.xml"/><Relationship Id="rId55" Type="http://schemas.openxmlformats.org/officeDocument/2006/relationships/font" Target="fonts/MontserratLight-bold.fntdata"/><Relationship Id="rId10" Type="http://schemas.openxmlformats.org/officeDocument/2006/relationships/slide" Target="slides/slide5.xml"/><Relationship Id="rId54" Type="http://schemas.openxmlformats.org/officeDocument/2006/relationships/font" Target="fonts/MontserratLight-regular.fntdata"/><Relationship Id="rId13" Type="http://schemas.openxmlformats.org/officeDocument/2006/relationships/slide" Target="slides/slide8.xml"/><Relationship Id="rId57" Type="http://schemas.openxmlformats.org/officeDocument/2006/relationships/font" Target="fonts/MontserratLight-boldItalic.fntdata"/><Relationship Id="rId12" Type="http://schemas.openxmlformats.org/officeDocument/2006/relationships/slide" Target="slides/slide7.xml"/><Relationship Id="rId56" Type="http://schemas.openxmlformats.org/officeDocument/2006/relationships/font" Target="fonts/MontserratLight-italic.fntdata"/><Relationship Id="rId15" Type="http://schemas.openxmlformats.org/officeDocument/2006/relationships/slide" Target="slides/slide10.xml"/><Relationship Id="rId59" Type="http://schemas.openxmlformats.org/officeDocument/2006/relationships/font" Target="fonts/MontserratExtraBold-boldItalic.fntdata"/><Relationship Id="rId14" Type="http://schemas.openxmlformats.org/officeDocument/2006/relationships/slide" Target="slides/slide9.xml"/><Relationship Id="rId58" Type="http://schemas.openxmlformats.org/officeDocument/2006/relationships/font" Target="fonts/MontserratExtraBold-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png>
</file>

<file path=ppt/media/image4.jpg>
</file>

<file path=ppt/media/image5.jp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7" name="Google Shape;30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4" name="Google Shape;38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5" name="Google Shape;38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3bcdda437c1_0_1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3" name="Google Shape;393;g3bcdda437c1_0_1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4" name="Google Shape;394;g3bcdda437c1_0_19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1" name="Google Shape;40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2" name="Google Shape;40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3bcdda437c1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9" name="Google Shape;409;g3bcdda437c1_0_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0" name="Google Shape;410;g3bcdda437c1_0_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bcdda437c1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7" name="Google Shape;417;g3bcdda437c1_0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8" name="Google Shape;418;g3bcdda437c1_0_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3bcdda437c1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5" name="Google Shape;425;g3bcdda437c1_0_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6" name="Google Shape;426;g3bcdda437c1_0_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3bcdda437c1_0_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3" name="Google Shape;433;g3bcdda437c1_0_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4" name="Google Shape;434;g3bcdda437c1_0_7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3bcdda437c1_0_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1" name="Google Shape;441;g3bcdda437c1_0_8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2" name="Google Shape;442;g3bcdda437c1_0_8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3bcdda437c1_0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9" name="Google Shape;449;g3bcdda437c1_0_9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0" name="Google Shape;450;g3bcdda437c1_0_9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3bcdda437c1_0_1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7" name="Google Shape;457;g3bcdda437c1_0_1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8" name="Google Shape;458;g3bcdda437c1_0_1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3c35cda75b6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6" name="Google Shape;316;g3c35cda75b6_2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7" name="Google Shape;317;g3c35cda75b6_2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3bcdda437c1_0_1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5" name="Google Shape;465;g3bcdda437c1_0_1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6" name="Google Shape;466;g3bcdda437c1_0_1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bcdda437c1_0_1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3" name="Google Shape;473;g3bcdda437c1_0_13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4" name="Google Shape;474;g3bcdda437c1_0_13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3bcdda437c1_0_1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2" name="Google Shape;482;g3bcdda437c1_0_1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3" name="Google Shape;483;g3bcdda437c1_0_1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3bcdda437c1_0_1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1" name="Google Shape;491;g3bcdda437c1_0_16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2" name="Google Shape;492;g3bcdda437c1_0_16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3bcdda437c1_0_1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0" name="Google Shape;500;g3bcdda437c1_0_18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1" name="Google Shape;501;g3bcdda437c1_0_18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9" name="Google Shape;509;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0" name="Google Shape;510;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3bcdda437c1_0_2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9" name="Google Shape;519;g3bcdda437c1_0_20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0" name="Google Shape;520;g3bcdda437c1_0_20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3bcdda437c1_0_2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8" name="Google Shape;528;g3bcdda437c1_0_2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9" name="Google Shape;529;g3bcdda437c1_0_2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3bcdda437c1_0_2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7" name="Google Shape;537;g3bcdda437c1_0_2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US"/>
              <a:t>En Kubernetes, los Deployments son la forma más común de desplegar aplicaciones. Un Deployment especifica el estado deseado de tu aplicación, incluyendo el número de réplicas, imágenes de contenedor y otras configuraciones. Kubernetes, siendo un sistema declarativo, trabaja para garantizar que el estado real coincida con el estado deseado.</a:t>
            </a:r>
            <a:endParaRPr/>
          </a:p>
          <a:p>
            <a:pPr indent="0" lvl="0" marL="0" rtl="0" algn="l">
              <a:lnSpc>
                <a:spcPct val="115000"/>
              </a:lnSpc>
              <a:spcBef>
                <a:spcPts val="1200"/>
              </a:spcBef>
              <a:spcAft>
                <a:spcPts val="0"/>
              </a:spcAft>
              <a:buClr>
                <a:schemeClr val="dk1"/>
              </a:buClr>
              <a:buSzPts val="1100"/>
              <a:buFont typeface="Arial"/>
              <a:buNone/>
            </a:pPr>
            <a:r>
              <a:rPr lang="en-US"/>
              <a:t>Cuando creas o actualizas un Deployment, Kubernetes crea un nuevo ReplicaSet para gestionar la versión actualizada de tu aplicación. El ReplicaSet garantiza que el número deseado de réplicas (Pods) estén en ejecución y estén saludables.</a:t>
            </a:r>
            <a:endParaRPr/>
          </a:p>
          <a:p>
            <a:pPr indent="0" lvl="0" marL="0" rtl="0" algn="l">
              <a:lnSpc>
                <a:spcPct val="115000"/>
              </a:lnSpc>
              <a:spcBef>
                <a:spcPts val="1200"/>
              </a:spcBef>
              <a:spcAft>
                <a:spcPts val="0"/>
              </a:spcAft>
              <a:buClr>
                <a:schemeClr val="dk1"/>
              </a:buClr>
              <a:buSzPts val="1100"/>
              <a:buFont typeface="Arial"/>
              <a:buNone/>
            </a:pPr>
            <a:r>
              <a:rPr lang="en-US"/>
              <a:t>Durante un Rolling Update, Kubernetes creará un nuevo ReplicaSet con la versión actualizada de tu aplicación y escalará gradualmente el nuevo ReplicaSet mientras reduce el antiguo. Kubernetes esperará a que los nuevos Pods estén saludables antes de eliminar los antiguos, garantizando una interrupción mínima.</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400"/>
              <a:buNone/>
            </a:pPr>
            <a:r>
              <a:t/>
            </a:r>
            <a:endParaRPr/>
          </a:p>
        </p:txBody>
      </p:sp>
      <p:sp>
        <p:nvSpPr>
          <p:cNvPr id="538" name="Google Shape;538;g3bcdda437c1_0_2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3bcdda437c1_0_2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6" name="Google Shape;546;g3bcdda437c1_0_2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7" name="Google Shape;547;g3bcdda437c1_0_2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3c35dfe2e1d_0_3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g3c35dfe2e1d_0_3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4" name="Google Shape;324;g3c35dfe2e1d_0_3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3bcdda437c1_0_2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5" name="Google Shape;555;g3bcdda437c1_0_26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500">
                <a:solidFill>
                  <a:srgbClr val="242424"/>
                </a:solidFill>
                <a:latin typeface="Georgia"/>
                <a:ea typeface="Georgia"/>
                <a:cs typeface="Georgia"/>
                <a:sym typeface="Georgia"/>
              </a:rPr>
              <a:t>Consiste en tener dos ambientes de producción idénticos, a uno lo llamaremos BLUE y al otro GREEN. En un momento dado por ejemplo BLUE se encuentra siendo usado por los usuarios y debemos realizar un despliegue en producción, como no deseamos afectar los usuarios, realizamos el despliegue sobre el ambiente GREEN, sobre el cual lanzamos nuestras pruebas finales.</a:t>
            </a:r>
            <a:endParaRPr sz="1500">
              <a:solidFill>
                <a:srgbClr val="242424"/>
              </a:solidFill>
              <a:latin typeface="Georgia"/>
              <a:ea typeface="Georgia"/>
              <a:cs typeface="Georgia"/>
              <a:sym typeface="Georgia"/>
            </a:endParaRPr>
          </a:p>
          <a:p>
            <a:pPr indent="0" lvl="0" marL="0" rtl="0" algn="l">
              <a:lnSpc>
                <a:spcPct val="115000"/>
              </a:lnSpc>
              <a:spcBef>
                <a:spcPts val="0"/>
              </a:spcBef>
              <a:spcAft>
                <a:spcPts val="0"/>
              </a:spcAft>
              <a:buClr>
                <a:schemeClr val="dk1"/>
              </a:buClr>
              <a:buSzPts val="1100"/>
              <a:buFont typeface="Arial"/>
              <a:buNone/>
            </a:pPr>
            <a:r>
              <a:rPr lang="en-US" sz="1500">
                <a:solidFill>
                  <a:srgbClr val="242424"/>
                </a:solidFill>
                <a:latin typeface="Georgia"/>
                <a:ea typeface="Georgia"/>
                <a:cs typeface="Georgia"/>
                <a:sym typeface="Georgia"/>
              </a:rPr>
              <a:t>Una vez se ha comprobado que la nueva versión funciona correctamente se promociona la nueva versión y se eliminan las instancias de con la versión antigua.</a:t>
            </a:r>
            <a:endParaRPr sz="1500">
              <a:solidFill>
                <a:srgbClr val="242424"/>
              </a:solidFill>
              <a:latin typeface="Georgia"/>
              <a:ea typeface="Georgia"/>
              <a:cs typeface="Georgia"/>
              <a:sym typeface="Georgia"/>
            </a:endParaRPr>
          </a:p>
          <a:p>
            <a:pPr indent="0" lvl="0" marL="0" rtl="0" algn="l">
              <a:lnSpc>
                <a:spcPct val="115000"/>
              </a:lnSpc>
              <a:spcBef>
                <a:spcPts val="0"/>
              </a:spcBef>
              <a:spcAft>
                <a:spcPts val="0"/>
              </a:spcAft>
              <a:buClr>
                <a:schemeClr val="dk1"/>
              </a:buClr>
              <a:buSzPts val="1100"/>
              <a:buFont typeface="Arial"/>
              <a:buNone/>
            </a:pPr>
            <a:r>
              <a:t/>
            </a:r>
            <a:endParaRPr sz="1500">
              <a:solidFill>
                <a:srgbClr val="242424"/>
              </a:solidFill>
              <a:latin typeface="Georgia"/>
              <a:ea typeface="Georgia"/>
              <a:cs typeface="Georgia"/>
              <a:sym typeface="Georgia"/>
            </a:endParaRPr>
          </a:p>
          <a:p>
            <a:pPr indent="0" lvl="0" marL="0" rtl="0" algn="l">
              <a:lnSpc>
                <a:spcPct val="115000"/>
              </a:lnSpc>
              <a:spcBef>
                <a:spcPts val="0"/>
              </a:spcBef>
              <a:spcAft>
                <a:spcPts val="0"/>
              </a:spcAft>
              <a:buClr>
                <a:schemeClr val="dk1"/>
              </a:buClr>
              <a:buSzPts val="1100"/>
              <a:buFont typeface="Arial"/>
              <a:buNone/>
            </a:pPr>
            <a:r>
              <a:t/>
            </a:r>
            <a:endParaRPr sz="1500">
              <a:solidFill>
                <a:srgbClr val="242424"/>
              </a:solidFill>
              <a:latin typeface="Georgia"/>
              <a:ea typeface="Georgia"/>
              <a:cs typeface="Georgia"/>
              <a:sym typeface="Georgia"/>
            </a:endParaRPr>
          </a:p>
          <a:p>
            <a:pPr indent="0" lvl="0" marL="0" rtl="0" algn="l">
              <a:lnSpc>
                <a:spcPct val="100000"/>
              </a:lnSpc>
              <a:spcBef>
                <a:spcPts val="0"/>
              </a:spcBef>
              <a:spcAft>
                <a:spcPts val="0"/>
              </a:spcAft>
              <a:buSzPts val="1400"/>
              <a:buNone/>
            </a:pPr>
            <a:r>
              <a:t/>
            </a:r>
            <a:endParaRPr sz="1500">
              <a:solidFill>
                <a:srgbClr val="242424"/>
              </a:solidFill>
              <a:latin typeface="Georgia"/>
              <a:ea typeface="Georgia"/>
              <a:cs typeface="Georgia"/>
              <a:sym typeface="Georgia"/>
            </a:endParaRPr>
          </a:p>
        </p:txBody>
      </p:sp>
      <p:sp>
        <p:nvSpPr>
          <p:cNvPr id="556" name="Google Shape;556;g3bcdda437c1_0_26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3bcdda437c1_0_2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4" name="Google Shape;564;g3bcdda437c1_0_2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218181"/>
              </a:lnSpc>
              <a:spcBef>
                <a:spcPts val="3200"/>
              </a:spcBef>
              <a:spcAft>
                <a:spcPts val="0"/>
              </a:spcAft>
              <a:buClr>
                <a:schemeClr val="dk1"/>
              </a:buClr>
              <a:buSzPts val="1100"/>
              <a:buFont typeface="Arial"/>
              <a:buNone/>
            </a:pPr>
            <a:r>
              <a:rPr lang="en-US" sz="1500">
                <a:solidFill>
                  <a:srgbClr val="242424"/>
                </a:solidFill>
                <a:latin typeface="Georgia"/>
                <a:ea typeface="Georgia"/>
                <a:cs typeface="Georgia"/>
                <a:sym typeface="Georgia"/>
              </a:rPr>
              <a:t>El despliegue de Canary es como azul-verde, excepto que es más reacio al riesgo. En lugar de cambiar de azul a verde en un solo paso, utiliza un enfoque por fases.</a:t>
            </a:r>
            <a:endParaRPr sz="1500">
              <a:solidFill>
                <a:srgbClr val="242424"/>
              </a:solidFill>
              <a:latin typeface="Georgia"/>
              <a:ea typeface="Georgia"/>
              <a:cs typeface="Georgia"/>
              <a:sym typeface="Georgia"/>
            </a:endParaRPr>
          </a:p>
          <a:p>
            <a:pPr indent="0" lvl="0" marL="0" rtl="0" algn="l">
              <a:lnSpc>
                <a:spcPct val="218181"/>
              </a:lnSpc>
              <a:spcBef>
                <a:spcPts val="3200"/>
              </a:spcBef>
              <a:spcAft>
                <a:spcPts val="0"/>
              </a:spcAft>
              <a:buClr>
                <a:schemeClr val="dk1"/>
              </a:buClr>
              <a:buSzPts val="1100"/>
              <a:buFont typeface="Arial"/>
              <a:buNone/>
            </a:pPr>
            <a:r>
              <a:rPr lang="en-US" sz="1500">
                <a:solidFill>
                  <a:srgbClr val="242424"/>
                </a:solidFill>
                <a:latin typeface="Georgia"/>
                <a:ea typeface="Georgia"/>
                <a:cs typeface="Georgia"/>
                <a:sym typeface="Georgia"/>
              </a:rPr>
              <a:t>Con la implementación canaria, implementa un nuevo código de aplicación en una pequeña parte de la infraestructura de producción. Una vez que se cierra la sesión de la aplicación, solo unos pocos usuarios se enrutan a ella. Esto minimiza cualquier impacto.</a:t>
            </a:r>
            <a:endParaRPr sz="1500">
              <a:solidFill>
                <a:srgbClr val="242424"/>
              </a:solidFill>
              <a:latin typeface="Georgia"/>
              <a:ea typeface="Georgia"/>
              <a:cs typeface="Georgia"/>
              <a:sym typeface="Georgia"/>
            </a:endParaRPr>
          </a:p>
          <a:p>
            <a:pPr indent="0" lvl="0" marL="0" rtl="0" algn="l">
              <a:lnSpc>
                <a:spcPct val="100000"/>
              </a:lnSpc>
              <a:spcBef>
                <a:spcPts val="0"/>
              </a:spcBef>
              <a:spcAft>
                <a:spcPts val="0"/>
              </a:spcAft>
              <a:buSzPts val="1400"/>
              <a:buNone/>
            </a:pPr>
            <a:r>
              <a:t/>
            </a:r>
            <a:endParaRPr sz="1500">
              <a:solidFill>
                <a:srgbClr val="242424"/>
              </a:solidFill>
              <a:latin typeface="Georgia"/>
              <a:ea typeface="Georgia"/>
              <a:cs typeface="Georgia"/>
              <a:sym typeface="Georgia"/>
            </a:endParaRPr>
          </a:p>
        </p:txBody>
      </p:sp>
      <p:sp>
        <p:nvSpPr>
          <p:cNvPr id="565" name="Google Shape;565;g3bcdda437c1_0_27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3bcdda437c1_0_2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3" name="Google Shape;573;g3bcdda437c1_0_29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74" name="Google Shape;574;g3bcdda437c1_0_29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bcdda437c1_0_3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3" name="Google Shape;583;g3bcdda437c1_0_30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4" name="Google Shape;584;g3bcdda437c1_0_30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3bcdda437c1_0_3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2" name="Google Shape;592;g3bcdda437c1_0_30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3" name="Google Shape;593;g3bcdda437c1_0_30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3bcdda437c1_0_3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1" name="Google Shape;601;g3bcdda437c1_0_3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02" name="Google Shape;602;g3bcdda437c1_0_3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bcdda437c1_0_3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1" name="Google Shape;611;g3bcdda437c1_0_33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2" name="Google Shape;612;g3bcdda437c1_0_33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3bcdda437c1_0_3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1" name="Google Shape;621;g3bcdda437c1_0_34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2" name="Google Shape;622;g3bcdda437c1_0_34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3bcdda437c1_0_3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1" name="Google Shape;631;g3bcdda437c1_0_3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2" name="Google Shape;632;g3bcdda437c1_0_3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3bcdda437c1_0_3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1" name="Google Shape;641;g3bcdda437c1_0_3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2" name="Google Shape;642;g3bcdda437c1_0_36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c30fc964eb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 name="Google Shape;330;g3c30fc964eb_0_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1" name="Google Shape;331;g3c30fc964eb_0_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0" name="Google Shape;650;p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1" name="Google Shape;651;p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bcf6c8c51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7" name="Google Shape;337;g3bcf6c8c51a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g3bcf6c8c51a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c35dfe2e1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6" name="Google Shape;346;g3c35dfe2e1d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g3c35dfe2e1d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3bcf6c8c51a_0_3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5" name="Google Shape;355;g3bcf6c8c51a_0_3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6" name="Google Shape;356;g3bcf6c8c51a_0_3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3bcf6c8c51a_0_6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4" name="Google Shape;364;g3bcf6c8c51a_0_60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5" name="Google Shape;365;g3bcf6c8c51a_0_60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4" name="Google Shape;37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5" name="Google Shape;375;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jpg"/><Relationship Id="rId3" Type="http://schemas.openxmlformats.org/officeDocument/2006/relationships/image" Target="../media/image10.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10.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10.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 Id="rId3" Type="http://schemas.openxmlformats.org/officeDocument/2006/relationships/image" Target="../media/image10.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10.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Title slide blue">
  <p:cSld name="CUSTOM_1">
    <p:spTree>
      <p:nvGrpSpPr>
        <p:cNvPr id="12" name="Shape 12"/>
        <p:cNvGrpSpPr/>
        <p:nvPr/>
      </p:nvGrpSpPr>
      <p:grpSpPr>
        <a:xfrm>
          <a:off x="0" y="0"/>
          <a:ext cx="0" cy="0"/>
          <a:chOff x="0" y="0"/>
          <a:chExt cx="0" cy="0"/>
        </a:xfrm>
      </p:grpSpPr>
      <p:sp>
        <p:nvSpPr>
          <p:cNvPr id="13" name="Google Shape;13;g3c2fa3d1b77_0_154"/>
          <p:cNvSpPr/>
          <p:nvPr/>
        </p:nvSpPr>
        <p:spPr>
          <a:xfrm>
            <a:off x="-15450" y="-112850"/>
            <a:ext cx="9174900" cy="5394000"/>
          </a:xfrm>
          <a:prstGeom prst="rect">
            <a:avLst/>
          </a:prstGeom>
          <a:gradFill>
            <a:gsLst>
              <a:gs pos="0">
                <a:srgbClr val="0086FF"/>
              </a:gs>
              <a:gs pos="100000">
                <a:srgbClr val="27E0FB"/>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 name="Google Shape;14;g3c2fa3d1b77_0_154"/>
          <p:cNvPicPr preferRelativeResize="0"/>
          <p:nvPr/>
        </p:nvPicPr>
        <p:blipFill rotWithShape="1">
          <a:blip r:embed="rId2">
            <a:alphaModFix/>
          </a:blip>
          <a:srcRect b="0" l="5482" r="0" t="0"/>
          <a:stretch/>
        </p:blipFill>
        <p:spPr>
          <a:xfrm>
            <a:off x="482900" y="689925"/>
            <a:ext cx="2102775" cy="489875"/>
          </a:xfrm>
          <a:prstGeom prst="rect">
            <a:avLst/>
          </a:prstGeom>
          <a:noFill/>
          <a:ln>
            <a:noFill/>
          </a:ln>
        </p:spPr>
      </p:pic>
      <p:sp>
        <p:nvSpPr>
          <p:cNvPr id="15" name="Google Shape;15;g3c2fa3d1b77_0_154"/>
          <p:cNvSpPr txBox="1"/>
          <p:nvPr>
            <p:ph type="title"/>
          </p:nvPr>
        </p:nvSpPr>
        <p:spPr>
          <a:xfrm>
            <a:off x="457200" y="1407550"/>
            <a:ext cx="7222800" cy="750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2pPr>
            <a:lvl3pPr lvl="2"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3pPr>
            <a:lvl4pPr lvl="3"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4pPr>
            <a:lvl5pPr lvl="4"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5pPr>
            <a:lvl6pPr lvl="5"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6pPr>
            <a:lvl7pPr lvl="6"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7pPr>
            <a:lvl8pPr lvl="7"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8pPr>
            <a:lvl9pPr lvl="8"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9pPr>
          </a:lstStyle>
          <a:p/>
        </p:txBody>
      </p:sp>
      <p:sp>
        <p:nvSpPr>
          <p:cNvPr id="16" name="Google Shape;16;g3c2fa3d1b77_0_154"/>
          <p:cNvSpPr txBox="1"/>
          <p:nvPr>
            <p:ph idx="1" type="subTitle"/>
          </p:nvPr>
        </p:nvSpPr>
        <p:spPr>
          <a:xfrm>
            <a:off x="482900" y="2157550"/>
            <a:ext cx="4715700" cy="6474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2000"/>
              <a:buFont typeface="Montserrat SemiBold"/>
              <a:buNone/>
              <a:defRPr sz="2000">
                <a:solidFill>
                  <a:schemeClr val="lt1"/>
                </a:solidFill>
                <a:latin typeface="Montserrat SemiBold"/>
                <a:ea typeface="Montserrat SemiBold"/>
                <a:cs typeface="Montserrat SemiBold"/>
                <a:sym typeface="Montserrat SemiBold"/>
              </a:defRPr>
            </a:lvl1pPr>
            <a:lvl2pPr lvl="1" algn="l">
              <a:lnSpc>
                <a:spcPct val="115000"/>
              </a:lnSpc>
              <a:spcBef>
                <a:spcPts val="0"/>
              </a:spcBef>
              <a:spcAft>
                <a:spcPts val="0"/>
              </a:spcAft>
              <a:buClr>
                <a:srgbClr val="0086FF"/>
              </a:buClr>
              <a:buSzPts val="1600"/>
              <a:buNone/>
              <a:defRPr>
                <a:solidFill>
                  <a:srgbClr val="0086FF"/>
                </a:solidFill>
              </a:defRPr>
            </a:lvl2pPr>
            <a:lvl3pPr lvl="2" algn="l">
              <a:lnSpc>
                <a:spcPct val="115000"/>
              </a:lnSpc>
              <a:spcBef>
                <a:spcPts val="0"/>
              </a:spcBef>
              <a:spcAft>
                <a:spcPts val="0"/>
              </a:spcAft>
              <a:buClr>
                <a:srgbClr val="0086FF"/>
              </a:buClr>
              <a:buSzPts val="1600"/>
              <a:buNone/>
              <a:defRPr>
                <a:solidFill>
                  <a:srgbClr val="0086FF"/>
                </a:solidFill>
              </a:defRPr>
            </a:lvl3pPr>
            <a:lvl4pPr lvl="3" algn="l">
              <a:lnSpc>
                <a:spcPct val="115000"/>
              </a:lnSpc>
              <a:spcBef>
                <a:spcPts val="0"/>
              </a:spcBef>
              <a:spcAft>
                <a:spcPts val="0"/>
              </a:spcAft>
              <a:buClr>
                <a:srgbClr val="0086FF"/>
              </a:buClr>
              <a:buSzPts val="1600"/>
              <a:buNone/>
              <a:defRPr>
                <a:solidFill>
                  <a:srgbClr val="0086FF"/>
                </a:solidFill>
              </a:defRPr>
            </a:lvl4pPr>
            <a:lvl5pPr lvl="4" algn="l">
              <a:lnSpc>
                <a:spcPct val="115000"/>
              </a:lnSpc>
              <a:spcBef>
                <a:spcPts val="0"/>
              </a:spcBef>
              <a:spcAft>
                <a:spcPts val="0"/>
              </a:spcAft>
              <a:buClr>
                <a:srgbClr val="0086FF"/>
              </a:buClr>
              <a:buSzPts val="1600"/>
              <a:buNone/>
              <a:defRPr>
                <a:solidFill>
                  <a:srgbClr val="0086FF"/>
                </a:solidFill>
              </a:defRPr>
            </a:lvl5pPr>
            <a:lvl6pPr lvl="5" algn="l">
              <a:lnSpc>
                <a:spcPct val="115000"/>
              </a:lnSpc>
              <a:spcBef>
                <a:spcPts val="0"/>
              </a:spcBef>
              <a:spcAft>
                <a:spcPts val="0"/>
              </a:spcAft>
              <a:buClr>
                <a:srgbClr val="0086FF"/>
              </a:buClr>
              <a:buSzPts val="1600"/>
              <a:buNone/>
              <a:defRPr>
                <a:solidFill>
                  <a:srgbClr val="0086FF"/>
                </a:solidFill>
              </a:defRPr>
            </a:lvl6pPr>
            <a:lvl7pPr lvl="6" algn="l">
              <a:lnSpc>
                <a:spcPct val="115000"/>
              </a:lnSpc>
              <a:spcBef>
                <a:spcPts val="0"/>
              </a:spcBef>
              <a:spcAft>
                <a:spcPts val="0"/>
              </a:spcAft>
              <a:buClr>
                <a:srgbClr val="0086FF"/>
              </a:buClr>
              <a:buSzPts val="1600"/>
              <a:buNone/>
              <a:defRPr>
                <a:solidFill>
                  <a:srgbClr val="0086FF"/>
                </a:solidFill>
              </a:defRPr>
            </a:lvl7pPr>
            <a:lvl8pPr lvl="7" algn="l">
              <a:lnSpc>
                <a:spcPct val="115000"/>
              </a:lnSpc>
              <a:spcBef>
                <a:spcPts val="0"/>
              </a:spcBef>
              <a:spcAft>
                <a:spcPts val="0"/>
              </a:spcAft>
              <a:buClr>
                <a:srgbClr val="0086FF"/>
              </a:buClr>
              <a:buSzPts val="1600"/>
              <a:buNone/>
              <a:defRPr>
                <a:solidFill>
                  <a:srgbClr val="0086FF"/>
                </a:solidFill>
              </a:defRPr>
            </a:lvl8pPr>
            <a:lvl9pPr lvl="8" algn="l">
              <a:lnSpc>
                <a:spcPct val="115000"/>
              </a:lnSpc>
              <a:spcBef>
                <a:spcPts val="0"/>
              </a:spcBef>
              <a:spcAft>
                <a:spcPts val="0"/>
              </a:spcAft>
              <a:buClr>
                <a:srgbClr val="0086FF"/>
              </a:buClr>
              <a:buSzPts val="1600"/>
              <a:buNone/>
              <a:defRPr>
                <a:solidFill>
                  <a:srgbClr val="0086FF"/>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mple page 1">
  <p:cSld name="CUSTOM_5">
    <p:spTree>
      <p:nvGrpSpPr>
        <p:cNvPr id="70" name="Shape 70"/>
        <p:cNvGrpSpPr/>
        <p:nvPr/>
      </p:nvGrpSpPr>
      <p:grpSpPr>
        <a:xfrm>
          <a:off x="0" y="0"/>
          <a:ext cx="0" cy="0"/>
          <a:chOff x="0" y="0"/>
          <a:chExt cx="0" cy="0"/>
        </a:xfrm>
      </p:grpSpPr>
      <p:sp>
        <p:nvSpPr>
          <p:cNvPr id="71" name="Google Shape;71;g3c2fa3d1b77_0_185"/>
          <p:cNvSpPr/>
          <p:nvPr/>
        </p:nvSpPr>
        <p:spPr>
          <a:xfrm>
            <a:off x="457200" y="-5993"/>
            <a:ext cx="914400" cy="109200"/>
          </a:xfrm>
          <a:prstGeom prst="rect">
            <a:avLst/>
          </a:prstGeom>
          <a:solidFill>
            <a:srgbClr val="0086FF"/>
          </a:solidFill>
          <a:ln cap="flat" cmpd="sng" w="9525">
            <a:solidFill>
              <a:srgbClr val="0086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g3c2fa3d1b77_0_185"/>
          <p:cNvSpPr txBox="1"/>
          <p:nvPr>
            <p:ph type="title"/>
          </p:nvPr>
        </p:nvSpPr>
        <p:spPr>
          <a:xfrm>
            <a:off x="457200" y="345200"/>
            <a:ext cx="8213700" cy="661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73" name="Google Shape;73;g3c2fa3d1b77_0_185"/>
          <p:cNvSpPr txBox="1"/>
          <p:nvPr>
            <p:ph idx="2" type="title"/>
          </p:nvPr>
        </p:nvSpPr>
        <p:spPr>
          <a:xfrm>
            <a:off x="457200" y="1006600"/>
            <a:ext cx="8213700" cy="3610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atin typeface="Montserrat"/>
                <a:ea typeface="Montserrat"/>
                <a:cs typeface="Montserrat"/>
                <a:sym typeface="Montserrat"/>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74" name="Google Shape;74;g3c2fa3d1b77_0_185"/>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75" name="Google Shape;75;g3c2fa3d1b77_0_185"/>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76" name="Google Shape;76;g3c2fa3d1b77_0_185"/>
          <p:cNvCxnSpPr/>
          <p:nvPr/>
        </p:nvCxnSpPr>
        <p:spPr>
          <a:xfrm rot="10800000">
            <a:off x="376906" y="4732654"/>
            <a:ext cx="0" cy="156900"/>
          </a:xfrm>
          <a:prstGeom prst="straightConnector1">
            <a:avLst/>
          </a:prstGeom>
          <a:noFill/>
          <a:ln cap="flat" cmpd="sng" w="9525">
            <a:solidFill>
              <a:schemeClr val="dk2"/>
            </a:solidFill>
            <a:prstDash val="solid"/>
            <a:round/>
            <a:headEnd len="sm" w="sm" type="none"/>
            <a:tailEnd len="sm" w="sm" type="none"/>
          </a:ln>
        </p:spPr>
      </p:cxnSp>
      <p:sp>
        <p:nvSpPr>
          <p:cNvPr id="77" name="Google Shape;77;g3c2fa3d1b77_0_185"/>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mple page 2">
  <p:cSld name="CUSTOM_5_1">
    <p:spTree>
      <p:nvGrpSpPr>
        <p:cNvPr id="78" name="Shape 78"/>
        <p:cNvGrpSpPr/>
        <p:nvPr/>
      </p:nvGrpSpPr>
      <p:grpSpPr>
        <a:xfrm>
          <a:off x="0" y="0"/>
          <a:ext cx="0" cy="0"/>
          <a:chOff x="0" y="0"/>
          <a:chExt cx="0" cy="0"/>
        </a:xfrm>
      </p:grpSpPr>
      <p:sp>
        <p:nvSpPr>
          <p:cNvPr id="79" name="Google Shape;79;g3c2fa3d1b77_0_193"/>
          <p:cNvSpPr/>
          <p:nvPr/>
        </p:nvSpPr>
        <p:spPr>
          <a:xfrm>
            <a:off x="457200" y="-5993"/>
            <a:ext cx="914400" cy="1092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g3c2fa3d1b77_0_193"/>
          <p:cNvSpPr txBox="1"/>
          <p:nvPr>
            <p:ph type="title"/>
          </p:nvPr>
        </p:nvSpPr>
        <p:spPr>
          <a:xfrm>
            <a:off x="457200" y="345200"/>
            <a:ext cx="8213700" cy="661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81" name="Google Shape;81;g3c2fa3d1b77_0_193"/>
          <p:cNvSpPr txBox="1"/>
          <p:nvPr>
            <p:ph idx="2" type="title"/>
          </p:nvPr>
        </p:nvSpPr>
        <p:spPr>
          <a:xfrm>
            <a:off x="457200" y="1006600"/>
            <a:ext cx="8213700" cy="3659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atin typeface="Montserrat"/>
                <a:ea typeface="Montserrat"/>
                <a:cs typeface="Montserrat"/>
                <a:sym typeface="Montserrat"/>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82" name="Google Shape;82;g3c2fa3d1b77_0_193"/>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83" name="Google Shape;83;g3c2fa3d1b77_0_193"/>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84" name="Google Shape;84;g3c2fa3d1b77_0_193"/>
          <p:cNvCxnSpPr/>
          <p:nvPr/>
        </p:nvCxnSpPr>
        <p:spPr>
          <a:xfrm rot="10800000">
            <a:off x="376906" y="4732654"/>
            <a:ext cx="0" cy="156900"/>
          </a:xfrm>
          <a:prstGeom prst="straightConnector1">
            <a:avLst/>
          </a:prstGeom>
          <a:noFill/>
          <a:ln cap="flat" cmpd="sng" w="9525">
            <a:solidFill>
              <a:schemeClr val="dk2"/>
            </a:solidFill>
            <a:prstDash val="solid"/>
            <a:round/>
            <a:headEnd len="sm" w="sm" type="none"/>
            <a:tailEnd len="sm" w="sm" type="none"/>
          </a:ln>
        </p:spPr>
      </p:cxnSp>
      <p:sp>
        <p:nvSpPr>
          <p:cNvPr id="85" name="Google Shape;85;g3c2fa3d1b77_0_193"/>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ght side text layout 1">
  <p:cSld name="CUSTOM_6">
    <p:spTree>
      <p:nvGrpSpPr>
        <p:cNvPr id="86" name="Shape 86"/>
        <p:cNvGrpSpPr/>
        <p:nvPr/>
      </p:nvGrpSpPr>
      <p:grpSpPr>
        <a:xfrm>
          <a:off x="0" y="0"/>
          <a:ext cx="0" cy="0"/>
          <a:chOff x="0" y="0"/>
          <a:chExt cx="0" cy="0"/>
        </a:xfrm>
      </p:grpSpPr>
      <p:sp>
        <p:nvSpPr>
          <p:cNvPr id="87" name="Google Shape;87;g3c2fa3d1b77_0_201"/>
          <p:cNvSpPr/>
          <p:nvPr/>
        </p:nvSpPr>
        <p:spPr>
          <a:xfrm rot="-5400000">
            <a:off x="-893650" y="829525"/>
            <a:ext cx="5199600" cy="3463500"/>
          </a:xfrm>
          <a:prstGeom prst="rect">
            <a:avLst/>
          </a:prstGeom>
          <a:gradFill>
            <a:gsLst>
              <a:gs pos="0">
                <a:srgbClr val="0086FF"/>
              </a:gs>
              <a:gs pos="100000">
                <a:srgbClr val="27E0FB"/>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g3c2fa3d1b77_0_201"/>
          <p:cNvSpPr txBox="1"/>
          <p:nvPr>
            <p:ph idx="1" type="body"/>
          </p:nvPr>
        </p:nvSpPr>
        <p:spPr>
          <a:xfrm>
            <a:off x="3731900" y="1221775"/>
            <a:ext cx="4931400" cy="38133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
        <p:nvSpPr>
          <p:cNvPr id="89" name="Google Shape;89;g3c2fa3d1b77_0_201"/>
          <p:cNvSpPr txBox="1"/>
          <p:nvPr>
            <p:ph type="title"/>
          </p:nvPr>
        </p:nvSpPr>
        <p:spPr>
          <a:xfrm>
            <a:off x="3731900" y="345775"/>
            <a:ext cx="4931400" cy="876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90" name="Google Shape;90;g3c2fa3d1b77_0_201"/>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91" name="Google Shape;91;g3c2fa3d1b77_0_201"/>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92" name="Google Shape;92;g3c2fa3d1b77_0_201"/>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93" name="Google Shape;93;g3c2fa3d1b77_0_201"/>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
        <p:nvSpPr>
          <p:cNvPr id="94" name="Google Shape;94;g3c2fa3d1b77_0_201"/>
          <p:cNvSpPr/>
          <p:nvPr/>
        </p:nvSpPr>
        <p:spPr>
          <a:xfrm>
            <a:off x="-1318550" y="-85280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ght side text layout 2">
  <p:cSld name="CUSTOM_6_1">
    <p:spTree>
      <p:nvGrpSpPr>
        <p:cNvPr id="95" name="Shape 95"/>
        <p:cNvGrpSpPr/>
        <p:nvPr/>
      </p:nvGrpSpPr>
      <p:grpSpPr>
        <a:xfrm>
          <a:off x="0" y="0"/>
          <a:ext cx="0" cy="0"/>
          <a:chOff x="0" y="0"/>
          <a:chExt cx="0" cy="0"/>
        </a:xfrm>
      </p:grpSpPr>
      <p:sp>
        <p:nvSpPr>
          <p:cNvPr id="96" name="Google Shape;96;g3c2fa3d1b77_0_210"/>
          <p:cNvSpPr/>
          <p:nvPr/>
        </p:nvSpPr>
        <p:spPr>
          <a:xfrm rot="-5400000">
            <a:off x="-893650" y="829525"/>
            <a:ext cx="5199600" cy="3463500"/>
          </a:xfrm>
          <a:prstGeom prst="rect">
            <a:avLst/>
          </a:prstGeom>
          <a:gradFill>
            <a:gsLst>
              <a:gs pos="0">
                <a:srgbClr val="D62293"/>
              </a:gs>
              <a:gs pos="100000">
                <a:srgbClr val="F88167"/>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g3c2fa3d1b77_0_210"/>
          <p:cNvSpPr txBox="1"/>
          <p:nvPr>
            <p:ph idx="1" type="body"/>
          </p:nvPr>
        </p:nvSpPr>
        <p:spPr>
          <a:xfrm>
            <a:off x="3731900" y="1386300"/>
            <a:ext cx="4456800" cy="34647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
        <p:nvSpPr>
          <p:cNvPr id="98" name="Google Shape;98;g3c2fa3d1b77_0_210"/>
          <p:cNvSpPr txBox="1"/>
          <p:nvPr>
            <p:ph type="title"/>
          </p:nvPr>
        </p:nvSpPr>
        <p:spPr>
          <a:xfrm>
            <a:off x="3739575" y="345775"/>
            <a:ext cx="4931400" cy="876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99" name="Google Shape;99;g3c2fa3d1b77_0_210"/>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100" name="Google Shape;100;g3c2fa3d1b77_0_210"/>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101" name="Google Shape;101;g3c2fa3d1b77_0_210"/>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102" name="Google Shape;102;g3c2fa3d1b77_0_210"/>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
        <p:nvSpPr>
          <p:cNvPr id="103" name="Google Shape;103;g3c2fa3d1b77_0_210"/>
          <p:cNvSpPr/>
          <p:nvPr/>
        </p:nvSpPr>
        <p:spPr>
          <a:xfrm>
            <a:off x="-1318550" y="-85280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side text layout 1">
  <p:cSld name="CUSTOM_7">
    <p:spTree>
      <p:nvGrpSpPr>
        <p:cNvPr id="104" name="Shape 104"/>
        <p:cNvGrpSpPr/>
        <p:nvPr/>
      </p:nvGrpSpPr>
      <p:grpSpPr>
        <a:xfrm>
          <a:off x="0" y="0"/>
          <a:ext cx="0" cy="0"/>
          <a:chOff x="0" y="0"/>
          <a:chExt cx="0" cy="0"/>
        </a:xfrm>
      </p:grpSpPr>
      <p:sp>
        <p:nvSpPr>
          <p:cNvPr id="105" name="Google Shape;105;g3c2fa3d1b77_0_219"/>
          <p:cNvSpPr/>
          <p:nvPr/>
        </p:nvSpPr>
        <p:spPr>
          <a:xfrm flipH="1" rot="5400000">
            <a:off x="4809150" y="757075"/>
            <a:ext cx="5171400" cy="3636600"/>
          </a:xfrm>
          <a:prstGeom prst="rect">
            <a:avLst/>
          </a:prstGeom>
          <a:gradFill>
            <a:gsLst>
              <a:gs pos="0">
                <a:srgbClr val="0086FF"/>
              </a:gs>
              <a:gs pos="100000">
                <a:srgbClr val="27E0FB"/>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g3c2fa3d1b77_0_219"/>
          <p:cNvSpPr txBox="1"/>
          <p:nvPr>
            <p:ph idx="1" type="body"/>
          </p:nvPr>
        </p:nvSpPr>
        <p:spPr>
          <a:xfrm>
            <a:off x="404725" y="1221775"/>
            <a:ext cx="4826400" cy="34644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
        <p:nvSpPr>
          <p:cNvPr id="107" name="Google Shape;107;g3c2fa3d1b77_0_219"/>
          <p:cNvSpPr txBox="1"/>
          <p:nvPr>
            <p:ph type="title"/>
          </p:nvPr>
        </p:nvSpPr>
        <p:spPr>
          <a:xfrm>
            <a:off x="412400" y="345775"/>
            <a:ext cx="4826400" cy="876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108" name="Google Shape;108;g3c2fa3d1b77_0_219"/>
          <p:cNvPicPr preferRelativeResize="0"/>
          <p:nvPr/>
        </p:nvPicPr>
        <p:blipFill rotWithShape="1">
          <a:blip r:embed="rId2">
            <a:alphaModFix/>
          </a:blip>
          <a:srcRect b="0" l="0" r="0" t="0"/>
          <a:stretch/>
        </p:blipFill>
        <p:spPr>
          <a:xfrm>
            <a:off x="8679325" y="4695275"/>
            <a:ext cx="245500" cy="240775"/>
          </a:xfrm>
          <a:prstGeom prst="rect">
            <a:avLst/>
          </a:prstGeom>
          <a:noFill/>
          <a:ln>
            <a:noFill/>
          </a:ln>
        </p:spPr>
      </p:pic>
      <p:sp>
        <p:nvSpPr>
          <p:cNvPr id="109" name="Google Shape;109;g3c2fa3d1b77_0_219"/>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110" name="Google Shape;110;g3c2fa3d1b77_0_219"/>
          <p:cNvCxnSpPr/>
          <p:nvPr/>
        </p:nvCxnSpPr>
        <p:spPr>
          <a:xfrm rot="10800000">
            <a:off x="376906" y="4732654"/>
            <a:ext cx="0" cy="156900"/>
          </a:xfrm>
          <a:prstGeom prst="straightConnector1">
            <a:avLst/>
          </a:prstGeom>
          <a:noFill/>
          <a:ln cap="flat" cmpd="sng" w="9525">
            <a:solidFill>
              <a:schemeClr val="dk1"/>
            </a:solidFill>
            <a:prstDash val="solid"/>
            <a:round/>
            <a:headEnd len="sm" w="sm" type="none"/>
            <a:tailEnd len="sm" w="sm" type="none"/>
          </a:ln>
        </p:spPr>
      </p:cxnSp>
      <p:sp>
        <p:nvSpPr>
          <p:cNvPr id="111" name="Google Shape;111;g3c2fa3d1b77_0_219"/>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sp>
        <p:nvSpPr>
          <p:cNvPr id="112" name="Google Shape;112;g3c2fa3d1b77_0_219"/>
          <p:cNvSpPr/>
          <p:nvPr/>
        </p:nvSpPr>
        <p:spPr>
          <a:xfrm>
            <a:off x="6592550" y="-85280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side text layout 2">
  <p:cSld name="CUSTOM_7_1">
    <p:spTree>
      <p:nvGrpSpPr>
        <p:cNvPr id="113" name="Shape 113"/>
        <p:cNvGrpSpPr/>
        <p:nvPr/>
      </p:nvGrpSpPr>
      <p:grpSpPr>
        <a:xfrm>
          <a:off x="0" y="0"/>
          <a:ext cx="0" cy="0"/>
          <a:chOff x="0" y="0"/>
          <a:chExt cx="0" cy="0"/>
        </a:xfrm>
      </p:grpSpPr>
      <p:sp>
        <p:nvSpPr>
          <p:cNvPr id="114" name="Google Shape;114;g3c2fa3d1b77_0_228"/>
          <p:cNvSpPr/>
          <p:nvPr/>
        </p:nvSpPr>
        <p:spPr>
          <a:xfrm flipH="1" rot="5400000">
            <a:off x="4809150" y="757075"/>
            <a:ext cx="5171400" cy="3636600"/>
          </a:xfrm>
          <a:prstGeom prst="rect">
            <a:avLst/>
          </a:prstGeom>
          <a:gradFill>
            <a:gsLst>
              <a:gs pos="0">
                <a:srgbClr val="D62293"/>
              </a:gs>
              <a:gs pos="100000">
                <a:srgbClr val="F88167"/>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g3c2fa3d1b77_0_228"/>
          <p:cNvSpPr txBox="1"/>
          <p:nvPr>
            <p:ph idx="1" type="body"/>
          </p:nvPr>
        </p:nvSpPr>
        <p:spPr>
          <a:xfrm>
            <a:off x="404725" y="1221775"/>
            <a:ext cx="4809300" cy="32994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
        <p:nvSpPr>
          <p:cNvPr id="116" name="Google Shape;116;g3c2fa3d1b77_0_228"/>
          <p:cNvSpPr txBox="1"/>
          <p:nvPr>
            <p:ph type="title"/>
          </p:nvPr>
        </p:nvSpPr>
        <p:spPr>
          <a:xfrm>
            <a:off x="404725" y="345775"/>
            <a:ext cx="4809300" cy="876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117" name="Google Shape;117;g3c2fa3d1b77_0_228"/>
          <p:cNvPicPr preferRelativeResize="0"/>
          <p:nvPr/>
        </p:nvPicPr>
        <p:blipFill rotWithShape="1">
          <a:blip r:embed="rId2">
            <a:alphaModFix/>
          </a:blip>
          <a:srcRect b="0" l="0" r="0" t="0"/>
          <a:stretch/>
        </p:blipFill>
        <p:spPr>
          <a:xfrm>
            <a:off x="8679325" y="4695275"/>
            <a:ext cx="245500" cy="240775"/>
          </a:xfrm>
          <a:prstGeom prst="rect">
            <a:avLst/>
          </a:prstGeom>
          <a:noFill/>
          <a:ln>
            <a:noFill/>
          </a:ln>
        </p:spPr>
      </p:pic>
      <p:sp>
        <p:nvSpPr>
          <p:cNvPr id="118" name="Google Shape;118;g3c2fa3d1b77_0_228"/>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119" name="Google Shape;119;g3c2fa3d1b77_0_228"/>
          <p:cNvCxnSpPr/>
          <p:nvPr/>
        </p:nvCxnSpPr>
        <p:spPr>
          <a:xfrm rot="10800000">
            <a:off x="376906" y="4732654"/>
            <a:ext cx="0" cy="156900"/>
          </a:xfrm>
          <a:prstGeom prst="straightConnector1">
            <a:avLst/>
          </a:prstGeom>
          <a:noFill/>
          <a:ln cap="flat" cmpd="sng" w="9525">
            <a:solidFill>
              <a:schemeClr val="dk1"/>
            </a:solidFill>
            <a:prstDash val="solid"/>
            <a:round/>
            <a:headEnd len="sm" w="sm" type="none"/>
            <a:tailEnd len="sm" w="sm" type="none"/>
          </a:ln>
        </p:spPr>
      </p:cxnSp>
      <p:sp>
        <p:nvSpPr>
          <p:cNvPr id="120" name="Google Shape;120;g3c2fa3d1b77_0_228"/>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sp>
        <p:nvSpPr>
          <p:cNvPr id="121" name="Google Shape;121;g3c2fa3d1b77_0_228"/>
          <p:cNvSpPr/>
          <p:nvPr/>
        </p:nvSpPr>
        <p:spPr>
          <a:xfrm>
            <a:off x="6592550" y="-85280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ght side text layout (image)">
  <p:cSld name="CUSTOM_8">
    <p:spTree>
      <p:nvGrpSpPr>
        <p:cNvPr id="122" name="Shape 122"/>
        <p:cNvGrpSpPr/>
        <p:nvPr/>
      </p:nvGrpSpPr>
      <p:grpSpPr>
        <a:xfrm>
          <a:off x="0" y="0"/>
          <a:ext cx="0" cy="0"/>
          <a:chOff x="0" y="0"/>
          <a:chExt cx="0" cy="0"/>
        </a:xfrm>
      </p:grpSpPr>
      <p:sp>
        <p:nvSpPr>
          <p:cNvPr id="123" name="Google Shape;123;g3c2fa3d1b77_0_237"/>
          <p:cNvSpPr/>
          <p:nvPr>
            <p:ph idx="2" type="pic"/>
          </p:nvPr>
        </p:nvSpPr>
        <p:spPr>
          <a:xfrm>
            <a:off x="-40975" y="-61475"/>
            <a:ext cx="3488700" cy="5256000"/>
          </a:xfrm>
          <a:prstGeom prst="rect">
            <a:avLst/>
          </a:prstGeom>
          <a:noFill/>
          <a:ln>
            <a:noFill/>
          </a:ln>
        </p:spPr>
      </p:sp>
      <p:sp>
        <p:nvSpPr>
          <p:cNvPr id="124" name="Google Shape;124;g3c2fa3d1b77_0_237"/>
          <p:cNvSpPr txBox="1"/>
          <p:nvPr>
            <p:ph idx="1" type="body"/>
          </p:nvPr>
        </p:nvSpPr>
        <p:spPr>
          <a:xfrm>
            <a:off x="3731900" y="1462500"/>
            <a:ext cx="4456800" cy="41955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
        <p:nvSpPr>
          <p:cNvPr id="125" name="Google Shape;125;g3c2fa3d1b77_0_237"/>
          <p:cNvSpPr txBox="1"/>
          <p:nvPr>
            <p:ph type="title"/>
          </p:nvPr>
        </p:nvSpPr>
        <p:spPr>
          <a:xfrm>
            <a:off x="3739575" y="345775"/>
            <a:ext cx="4287600" cy="876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126" name="Google Shape;126;g3c2fa3d1b77_0_237"/>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127" name="Google Shape;127;g3c2fa3d1b77_0_237"/>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128" name="Google Shape;128;g3c2fa3d1b77_0_237"/>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129" name="Google Shape;129;g3c2fa3d1b77_0_237"/>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
        <p:nvSpPr>
          <p:cNvPr id="130" name="Google Shape;130;g3c2fa3d1b77_0_237"/>
          <p:cNvSpPr/>
          <p:nvPr/>
        </p:nvSpPr>
        <p:spPr>
          <a:xfrm>
            <a:off x="-1318550" y="-85280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ght side text layout (image)">
  <p:cSld name="CUSTOM_9">
    <p:spTree>
      <p:nvGrpSpPr>
        <p:cNvPr id="131" name="Shape 131"/>
        <p:cNvGrpSpPr/>
        <p:nvPr/>
      </p:nvGrpSpPr>
      <p:grpSpPr>
        <a:xfrm>
          <a:off x="0" y="0"/>
          <a:ext cx="0" cy="0"/>
          <a:chOff x="0" y="0"/>
          <a:chExt cx="0" cy="0"/>
        </a:xfrm>
      </p:grpSpPr>
      <p:sp>
        <p:nvSpPr>
          <p:cNvPr id="132" name="Google Shape;132;g3c2fa3d1b77_0_246"/>
          <p:cNvSpPr/>
          <p:nvPr>
            <p:ph idx="2" type="pic"/>
          </p:nvPr>
        </p:nvSpPr>
        <p:spPr>
          <a:xfrm>
            <a:off x="5568375" y="-30725"/>
            <a:ext cx="3680700" cy="5209800"/>
          </a:xfrm>
          <a:prstGeom prst="rect">
            <a:avLst/>
          </a:prstGeom>
          <a:noFill/>
          <a:ln>
            <a:noFill/>
          </a:ln>
        </p:spPr>
      </p:sp>
      <p:sp>
        <p:nvSpPr>
          <p:cNvPr id="133" name="Google Shape;133;g3c2fa3d1b77_0_246"/>
          <p:cNvSpPr txBox="1"/>
          <p:nvPr>
            <p:ph idx="1" type="body"/>
          </p:nvPr>
        </p:nvSpPr>
        <p:spPr>
          <a:xfrm>
            <a:off x="404725" y="1462500"/>
            <a:ext cx="4456800" cy="41955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
        <p:nvSpPr>
          <p:cNvPr id="134" name="Google Shape;134;g3c2fa3d1b77_0_246"/>
          <p:cNvSpPr txBox="1"/>
          <p:nvPr>
            <p:ph type="title"/>
          </p:nvPr>
        </p:nvSpPr>
        <p:spPr>
          <a:xfrm>
            <a:off x="412400" y="345775"/>
            <a:ext cx="4287600" cy="876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135" name="Google Shape;135;g3c2fa3d1b77_0_246"/>
          <p:cNvPicPr preferRelativeResize="0"/>
          <p:nvPr/>
        </p:nvPicPr>
        <p:blipFill rotWithShape="1">
          <a:blip r:embed="rId2">
            <a:alphaModFix/>
          </a:blip>
          <a:srcRect b="0" l="0" r="0" t="0"/>
          <a:stretch/>
        </p:blipFill>
        <p:spPr>
          <a:xfrm>
            <a:off x="8679325" y="4695275"/>
            <a:ext cx="245500" cy="240775"/>
          </a:xfrm>
          <a:prstGeom prst="rect">
            <a:avLst/>
          </a:prstGeom>
          <a:noFill/>
          <a:ln>
            <a:noFill/>
          </a:ln>
        </p:spPr>
      </p:pic>
      <p:sp>
        <p:nvSpPr>
          <p:cNvPr id="136" name="Google Shape;136;g3c2fa3d1b77_0_246"/>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137" name="Google Shape;137;g3c2fa3d1b77_0_246"/>
          <p:cNvCxnSpPr/>
          <p:nvPr/>
        </p:nvCxnSpPr>
        <p:spPr>
          <a:xfrm rot="10800000">
            <a:off x="376906" y="4732654"/>
            <a:ext cx="0" cy="156900"/>
          </a:xfrm>
          <a:prstGeom prst="straightConnector1">
            <a:avLst/>
          </a:prstGeom>
          <a:noFill/>
          <a:ln cap="flat" cmpd="sng" w="9525">
            <a:solidFill>
              <a:schemeClr val="dk1"/>
            </a:solidFill>
            <a:prstDash val="solid"/>
            <a:round/>
            <a:headEnd len="sm" w="sm" type="none"/>
            <a:tailEnd len="sm" w="sm" type="none"/>
          </a:ln>
        </p:spPr>
      </p:cxnSp>
      <p:sp>
        <p:nvSpPr>
          <p:cNvPr id="138" name="Google Shape;138;g3c2fa3d1b77_0_246"/>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sp>
        <p:nvSpPr>
          <p:cNvPr id="139" name="Google Shape;139;g3c2fa3d1b77_0_246"/>
          <p:cNvSpPr/>
          <p:nvPr/>
        </p:nvSpPr>
        <p:spPr>
          <a:xfrm>
            <a:off x="6592550" y="-85280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con page 1">
  <p:cSld name="CUSTOM_10">
    <p:spTree>
      <p:nvGrpSpPr>
        <p:cNvPr id="140" name="Shape 140"/>
        <p:cNvGrpSpPr/>
        <p:nvPr/>
      </p:nvGrpSpPr>
      <p:grpSpPr>
        <a:xfrm>
          <a:off x="0" y="0"/>
          <a:ext cx="0" cy="0"/>
          <a:chOff x="0" y="0"/>
          <a:chExt cx="0" cy="0"/>
        </a:xfrm>
      </p:grpSpPr>
      <p:sp>
        <p:nvSpPr>
          <p:cNvPr id="141" name="Google Shape;141;g3c2fa3d1b77_0_255"/>
          <p:cNvSpPr txBox="1"/>
          <p:nvPr>
            <p:ph type="title"/>
          </p:nvPr>
        </p:nvSpPr>
        <p:spPr>
          <a:xfrm>
            <a:off x="1882500" y="914425"/>
            <a:ext cx="5379000" cy="7557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6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2" name="Google Shape;142;g3c2fa3d1b77_0_255"/>
          <p:cNvSpPr txBox="1"/>
          <p:nvPr>
            <p:ph idx="1" type="body"/>
          </p:nvPr>
        </p:nvSpPr>
        <p:spPr>
          <a:xfrm>
            <a:off x="841900" y="3272200"/>
            <a:ext cx="1824600" cy="1473900"/>
          </a:xfrm>
          <a:prstGeom prst="rect">
            <a:avLst/>
          </a:prstGeom>
          <a:noFill/>
          <a:ln>
            <a:noFill/>
          </a:ln>
        </p:spPr>
        <p:txBody>
          <a:bodyPr anchorCtr="0" anchor="t" bIns="91425" lIns="91425" spcFirstLastPara="1" rIns="91425" wrap="square" tIns="91425">
            <a:normAutofit/>
          </a:bodyPr>
          <a:lstStyle>
            <a:lvl1pPr indent="-330200" lvl="0" marL="457200" algn="l">
              <a:lnSpc>
                <a:spcPct val="130000"/>
              </a:lnSpc>
              <a:spcBef>
                <a:spcPts val="0"/>
              </a:spcBef>
              <a:spcAft>
                <a:spcPts val="0"/>
              </a:spcAft>
              <a:buSzPts val="1600"/>
              <a:buChar char="●"/>
              <a:defRPr/>
            </a:lvl1pPr>
            <a:lvl2pPr indent="-330200" lvl="1" marL="914400" algn="l">
              <a:lnSpc>
                <a:spcPct val="130000"/>
              </a:lnSpc>
              <a:spcBef>
                <a:spcPts val="0"/>
              </a:spcBef>
              <a:spcAft>
                <a:spcPts val="0"/>
              </a:spcAft>
              <a:buSzPts val="1600"/>
              <a:buChar char="○"/>
              <a:defRPr/>
            </a:lvl2pPr>
            <a:lvl3pPr indent="-330200" lvl="2" marL="1371600" algn="l">
              <a:lnSpc>
                <a:spcPct val="130000"/>
              </a:lnSpc>
              <a:spcBef>
                <a:spcPts val="0"/>
              </a:spcBef>
              <a:spcAft>
                <a:spcPts val="0"/>
              </a:spcAft>
              <a:buSzPts val="1600"/>
              <a:buChar char="■"/>
              <a:defRPr/>
            </a:lvl3pPr>
            <a:lvl4pPr indent="-330200" lvl="3" marL="1828800" algn="l">
              <a:lnSpc>
                <a:spcPct val="130000"/>
              </a:lnSpc>
              <a:spcBef>
                <a:spcPts val="0"/>
              </a:spcBef>
              <a:spcAft>
                <a:spcPts val="0"/>
              </a:spcAft>
              <a:buSzPts val="1600"/>
              <a:buChar char="●"/>
              <a:defRPr/>
            </a:lvl4pPr>
            <a:lvl5pPr indent="-330200" lvl="4" marL="2286000" algn="l">
              <a:lnSpc>
                <a:spcPct val="130000"/>
              </a:lnSpc>
              <a:spcBef>
                <a:spcPts val="0"/>
              </a:spcBef>
              <a:spcAft>
                <a:spcPts val="0"/>
              </a:spcAft>
              <a:buSzPts val="1600"/>
              <a:buChar char="○"/>
              <a:defRPr/>
            </a:lvl5pPr>
            <a:lvl6pPr indent="-330200" lvl="5" marL="2743200" algn="l">
              <a:lnSpc>
                <a:spcPct val="130000"/>
              </a:lnSpc>
              <a:spcBef>
                <a:spcPts val="0"/>
              </a:spcBef>
              <a:spcAft>
                <a:spcPts val="0"/>
              </a:spcAft>
              <a:buSzPts val="1600"/>
              <a:buChar char="■"/>
              <a:defRPr/>
            </a:lvl6pPr>
            <a:lvl7pPr indent="-330200" lvl="6" marL="3200400" algn="l">
              <a:lnSpc>
                <a:spcPct val="130000"/>
              </a:lnSpc>
              <a:spcBef>
                <a:spcPts val="0"/>
              </a:spcBef>
              <a:spcAft>
                <a:spcPts val="0"/>
              </a:spcAft>
              <a:buSzPts val="1600"/>
              <a:buChar char="●"/>
              <a:defRPr/>
            </a:lvl7pPr>
            <a:lvl8pPr indent="-330200" lvl="7" marL="3657600" algn="l">
              <a:lnSpc>
                <a:spcPct val="130000"/>
              </a:lnSpc>
              <a:spcBef>
                <a:spcPts val="0"/>
              </a:spcBef>
              <a:spcAft>
                <a:spcPts val="0"/>
              </a:spcAft>
              <a:buSzPts val="1600"/>
              <a:buChar char="○"/>
              <a:defRPr/>
            </a:lvl8pPr>
            <a:lvl9pPr indent="-330200" lvl="8" marL="4114800" algn="l">
              <a:lnSpc>
                <a:spcPct val="130000"/>
              </a:lnSpc>
              <a:spcBef>
                <a:spcPts val="0"/>
              </a:spcBef>
              <a:spcAft>
                <a:spcPts val="0"/>
              </a:spcAft>
              <a:buSzPts val="1600"/>
              <a:buChar char="■"/>
              <a:defRPr/>
            </a:lvl9pPr>
          </a:lstStyle>
          <a:p/>
        </p:txBody>
      </p:sp>
      <p:sp>
        <p:nvSpPr>
          <p:cNvPr id="143" name="Google Shape;143;g3c2fa3d1b77_0_255"/>
          <p:cNvSpPr/>
          <p:nvPr/>
        </p:nvSpPr>
        <p:spPr>
          <a:xfrm>
            <a:off x="6733477" y="1973100"/>
            <a:ext cx="1197300" cy="11973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g3c2fa3d1b77_0_255"/>
          <p:cNvSpPr/>
          <p:nvPr/>
        </p:nvSpPr>
        <p:spPr>
          <a:xfrm>
            <a:off x="3973350" y="1948065"/>
            <a:ext cx="1197300" cy="11973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g3c2fa3d1b77_0_255"/>
          <p:cNvSpPr/>
          <p:nvPr/>
        </p:nvSpPr>
        <p:spPr>
          <a:xfrm>
            <a:off x="1131500" y="1948078"/>
            <a:ext cx="1197300" cy="11973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6" name="Google Shape;146;g3c2fa3d1b77_0_255"/>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pic>
        <p:nvPicPr>
          <p:cNvPr id="147" name="Google Shape;147;g3c2fa3d1b77_0_255"/>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148" name="Google Shape;148;g3c2fa3d1b77_0_255"/>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149" name="Google Shape;149;g3c2fa3d1b77_0_255"/>
          <p:cNvCxnSpPr/>
          <p:nvPr/>
        </p:nvCxnSpPr>
        <p:spPr>
          <a:xfrm rot="10800000">
            <a:off x="376906" y="4732654"/>
            <a:ext cx="0" cy="156900"/>
          </a:xfrm>
          <a:prstGeom prst="straightConnector1">
            <a:avLst/>
          </a:prstGeom>
          <a:noFill/>
          <a:ln cap="flat" cmpd="sng" w="9525">
            <a:solidFill>
              <a:schemeClr val="dk1"/>
            </a:solidFill>
            <a:prstDash val="solid"/>
            <a:round/>
            <a:headEnd len="sm" w="sm" type="none"/>
            <a:tailEnd len="sm" w="sm" type="none"/>
          </a:ln>
        </p:spPr>
      </p:cxnSp>
      <p:sp>
        <p:nvSpPr>
          <p:cNvPr id="150" name="Google Shape;150;g3c2fa3d1b77_0_255"/>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sp>
        <p:nvSpPr>
          <p:cNvPr id="151" name="Google Shape;151;g3c2fa3d1b77_0_255"/>
          <p:cNvSpPr/>
          <p:nvPr>
            <p:ph idx="2" type="pic"/>
          </p:nvPr>
        </p:nvSpPr>
        <p:spPr>
          <a:xfrm>
            <a:off x="1352300" y="2168875"/>
            <a:ext cx="755700" cy="755700"/>
          </a:xfrm>
          <a:prstGeom prst="rect">
            <a:avLst/>
          </a:prstGeom>
          <a:noFill/>
          <a:ln>
            <a:noFill/>
          </a:ln>
        </p:spPr>
      </p:sp>
      <p:sp>
        <p:nvSpPr>
          <p:cNvPr id="152" name="Google Shape;152;g3c2fa3d1b77_0_255"/>
          <p:cNvSpPr/>
          <p:nvPr>
            <p:ph idx="3" type="pic"/>
          </p:nvPr>
        </p:nvSpPr>
        <p:spPr>
          <a:xfrm>
            <a:off x="4194150" y="2168875"/>
            <a:ext cx="755700" cy="755700"/>
          </a:xfrm>
          <a:prstGeom prst="rect">
            <a:avLst/>
          </a:prstGeom>
          <a:noFill/>
          <a:ln>
            <a:noFill/>
          </a:ln>
        </p:spPr>
      </p:sp>
      <p:sp>
        <p:nvSpPr>
          <p:cNvPr id="153" name="Google Shape;153;g3c2fa3d1b77_0_255"/>
          <p:cNvSpPr/>
          <p:nvPr>
            <p:ph idx="4" type="pic"/>
          </p:nvPr>
        </p:nvSpPr>
        <p:spPr>
          <a:xfrm>
            <a:off x="6954275" y="2193900"/>
            <a:ext cx="755700" cy="755700"/>
          </a:xfrm>
          <a:prstGeom prst="rect">
            <a:avLst/>
          </a:prstGeom>
          <a:noFill/>
          <a:ln>
            <a:noFill/>
          </a:ln>
        </p:spPr>
      </p:sp>
      <p:sp>
        <p:nvSpPr>
          <p:cNvPr id="154" name="Google Shape;154;g3c2fa3d1b77_0_255"/>
          <p:cNvSpPr txBox="1"/>
          <p:nvPr>
            <p:ph idx="5" type="body"/>
          </p:nvPr>
        </p:nvSpPr>
        <p:spPr>
          <a:xfrm>
            <a:off x="3684688" y="3272200"/>
            <a:ext cx="1824600" cy="1473900"/>
          </a:xfrm>
          <a:prstGeom prst="rect">
            <a:avLst/>
          </a:prstGeom>
          <a:noFill/>
          <a:ln>
            <a:noFill/>
          </a:ln>
        </p:spPr>
        <p:txBody>
          <a:bodyPr anchorCtr="0" anchor="t" bIns="91425" lIns="91425" spcFirstLastPara="1" rIns="91425" wrap="square" tIns="91425">
            <a:normAutofit/>
          </a:bodyPr>
          <a:lstStyle>
            <a:lvl1pPr indent="-330200" lvl="0" marL="457200" algn="l">
              <a:lnSpc>
                <a:spcPct val="130000"/>
              </a:lnSpc>
              <a:spcBef>
                <a:spcPts val="0"/>
              </a:spcBef>
              <a:spcAft>
                <a:spcPts val="0"/>
              </a:spcAft>
              <a:buSzPts val="1600"/>
              <a:buChar char="●"/>
              <a:defRPr/>
            </a:lvl1pPr>
            <a:lvl2pPr indent="-330200" lvl="1" marL="914400" algn="l">
              <a:lnSpc>
                <a:spcPct val="130000"/>
              </a:lnSpc>
              <a:spcBef>
                <a:spcPts val="0"/>
              </a:spcBef>
              <a:spcAft>
                <a:spcPts val="0"/>
              </a:spcAft>
              <a:buSzPts val="1600"/>
              <a:buChar char="○"/>
              <a:defRPr/>
            </a:lvl2pPr>
            <a:lvl3pPr indent="-330200" lvl="2" marL="1371600" algn="l">
              <a:lnSpc>
                <a:spcPct val="130000"/>
              </a:lnSpc>
              <a:spcBef>
                <a:spcPts val="0"/>
              </a:spcBef>
              <a:spcAft>
                <a:spcPts val="0"/>
              </a:spcAft>
              <a:buSzPts val="1600"/>
              <a:buChar char="■"/>
              <a:defRPr/>
            </a:lvl3pPr>
            <a:lvl4pPr indent="-330200" lvl="3" marL="1828800" algn="l">
              <a:lnSpc>
                <a:spcPct val="130000"/>
              </a:lnSpc>
              <a:spcBef>
                <a:spcPts val="0"/>
              </a:spcBef>
              <a:spcAft>
                <a:spcPts val="0"/>
              </a:spcAft>
              <a:buSzPts val="1600"/>
              <a:buChar char="●"/>
              <a:defRPr/>
            </a:lvl4pPr>
            <a:lvl5pPr indent="-330200" lvl="4" marL="2286000" algn="l">
              <a:lnSpc>
                <a:spcPct val="130000"/>
              </a:lnSpc>
              <a:spcBef>
                <a:spcPts val="0"/>
              </a:spcBef>
              <a:spcAft>
                <a:spcPts val="0"/>
              </a:spcAft>
              <a:buSzPts val="1600"/>
              <a:buChar char="○"/>
              <a:defRPr/>
            </a:lvl5pPr>
            <a:lvl6pPr indent="-330200" lvl="5" marL="2743200" algn="l">
              <a:lnSpc>
                <a:spcPct val="130000"/>
              </a:lnSpc>
              <a:spcBef>
                <a:spcPts val="0"/>
              </a:spcBef>
              <a:spcAft>
                <a:spcPts val="0"/>
              </a:spcAft>
              <a:buSzPts val="1600"/>
              <a:buChar char="■"/>
              <a:defRPr/>
            </a:lvl6pPr>
            <a:lvl7pPr indent="-330200" lvl="6" marL="3200400" algn="l">
              <a:lnSpc>
                <a:spcPct val="130000"/>
              </a:lnSpc>
              <a:spcBef>
                <a:spcPts val="0"/>
              </a:spcBef>
              <a:spcAft>
                <a:spcPts val="0"/>
              </a:spcAft>
              <a:buSzPts val="1600"/>
              <a:buChar char="●"/>
              <a:defRPr/>
            </a:lvl7pPr>
            <a:lvl8pPr indent="-330200" lvl="7" marL="3657600" algn="l">
              <a:lnSpc>
                <a:spcPct val="130000"/>
              </a:lnSpc>
              <a:spcBef>
                <a:spcPts val="0"/>
              </a:spcBef>
              <a:spcAft>
                <a:spcPts val="0"/>
              </a:spcAft>
              <a:buSzPts val="1600"/>
              <a:buChar char="○"/>
              <a:defRPr/>
            </a:lvl8pPr>
            <a:lvl9pPr indent="-330200" lvl="8" marL="4114800" algn="l">
              <a:lnSpc>
                <a:spcPct val="130000"/>
              </a:lnSpc>
              <a:spcBef>
                <a:spcPts val="0"/>
              </a:spcBef>
              <a:spcAft>
                <a:spcPts val="0"/>
              </a:spcAft>
              <a:buSzPts val="1600"/>
              <a:buChar char="■"/>
              <a:defRPr/>
            </a:lvl9pPr>
          </a:lstStyle>
          <a:p/>
        </p:txBody>
      </p:sp>
      <p:sp>
        <p:nvSpPr>
          <p:cNvPr id="155" name="Google Shape;155;g3c2fa3d1b77_0_255"/>
          <p:cNvSpPr txBox="1"/>
          <p:nvPr>
            <p:ph idx="6" type="body"/>
          </p:nvPr>
        </p:nvSpPr>
        <p:spPr>
          <a:xfrm>
            <a:off x="6419813" y="3272200"/>
            <a:ext cx="1824600" cy="1473900"/>
          </a:xfrm>
          <a:prstGeom prst="rect">
            <a:avLst/>
          </a:prstGeom>
          <a:noFill/>
          <a:ln>
            <a:noFill/>
          </a:ln>
        </p:spPr>
        <p:txBody>
          <a:bodyPr anchorCtr="0" anchor="t" bIns="91425" lIns="91425" spcFirstLastPara="1" rIns="91425" wrap="square" tIns="91425">
            <a:normAutofit/>
          </a:bodyPr>
          <a:lstStyle>
            <a:lvl1pPr indent="-330200" lvl="0" marL="457200" algn="l">
              <a:lnSpc>
                <a:spcPct val="130000"/>
              </a:lnSpc>
              <a:spcBef>
                <a:spcPts val="0"/>
              </a:spcBef>
              <a:spcAft>
                <a:spcPts val="0"/>
              </a:spcAft>
              <a:buSzPts val="1600"/>
              <a:buChar char="●"/>
              <a:defRPr/>
            </a:lvl1pPr>
            <a:lvl2pPr indent="-330200" lvl="1" marL="914400" algn="l">
              <a:lnSpc>
                <a:spcPct val="130000"/>
              </a:lnSpc>
              <a:spcBef>
                <a:spcPts val="0"/>
              </a:spcBef>
              <a:spcAft>
                <a:spcPts val="0"/>
              </a:spcAft>
              <a:buSzPts val="1600"/>
              <a:buChar char="○"/>
              <a:defRPr/>
            </a:lvl2pPr>
            <a:lvl3pPr indent="-330200" lvl="2" marL="1371600" algn="l">
              <a:lnSpc>
                <a:spcPct val="130000"/>
              </a:lnSpc>
              <a:spcBef>
                <a:spcPts val="0"/>
              </a:spcBef>
              <a:spcAft>
                <a:spcPts val="0"/>
              </a:spcAft>
              <a:buSzPts val="1600"/>
              <a:buChar char="■"/>
              <a:defRPr/>
            </a:lvl3pPr>
            <a:lvl4pPr indent="-330200" lvl="3" marL="1828800" algn="l">
              <a:lnSpc>
                <a:spcPct val="130000"/>
              </a:lnSpc>
              <a:spcBef>
                <a:spcPts val="0"/>
              </a:spcBef>
              <a:spcAft>
                <a:spcPts val="0"/>
              </a:spcAft>
              <a:buSzPts val="1600"/>
              <a:buChar char="●"/>
              <a:defRPr/>
            </a:lvl4pPr>
            <a:lvl5pPr indent="-330200" lvl="4" marL="2286000" algn="l">
              <a:lnSpc>
                <a:spcPct val="130000"/>
              </a:lnSpc>
              <a:spcBef>
                <a:spcPts val="0"/>
              </a:spcBef>
              <a:spcAft>
                <a:spcPts val="0"/>
              </a:spcAft>
              <a:buSzPts val="1600"/>
              <a:buChar char="○"/>
              <a:defRPr/>
            </a:lvl5pPr>
            <a:lvl6pPr indent="-330200" lvl="5" marL="2743200" algn="l">
              <a:lnSpc>
                <a:spcPct val="130000"/>
              </a:lnSpc>
              <a:spcBef>
                <a:spcPts val="0"/>
              </a:spcBef>
              <a:spcAft>
                <a:spcPts val="0"/>
              </a:spcAft>
              <a:buSzPts val="1600"/>
              <a:buChar char="■"/>
              <a:defRPr/>
            </a:lvl6pPr>
            <a:lvl7pPr indent="-330200" lvl="6" marL="3200400" algn="l">
              <a:lnSpc>
                <a:spcPct val="130000"/>
              </a:lnSpc>
              <a:spcBef>
                <a:spcPts val="0"/>
              </a:spcBef>
              <a:spcAft>
                <a:spcPts val="0"/>
              </a:spcAft>
              <a:buSzPts val="1600"/>
              <a:buChar char="●"/>
              <a:defRPr/>
            </a:lvl7pPr>
            <a:lvl8pPr indent="-330200" lvl="7" marL="3657600" algn="l">
              <a:lnSpc>
                <a:spcPct val="130000"/>
              </a:lnSpc>
              <a:spcBef>
                <a:spcPts val="0"/>
              </a:spcBef>
              <a:spcAft>
                <a:spcPts val="0"/>
              </a:spcAft>
              <a:buSzPts val="1600"/>
              <a:buChar char="○"/>
              <a:defRPr/>
            </a:lvl8pPr>
            <a:lvl9pPr indent="-330200" lvl="8" marL="4114800" algn="l">
              <a:lnSpc>
                <a:spcPct val="130000"/>
              </a:lnSpc>
              <a:spcBef>
                <a:spcPts val="0"/>
              </a:spcBef>
              <a:spcAft>
                <a:spcPts val="0"/>
              </a:spcAft>
              <a:buSzPts val="16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con page 2">
  <p:cSld name="CUSTOM_11">
    <p:spTree>
      <p:nvGrpSpPr>
        <p:cNvPr id="156" name="Shape 156"/>
        <p:cNvGrpSpPr/>
        <p:nvPr/>
      </p:nvGrpSpPr>
      <p:grpSpPr>
        <a:xfrm>
          <a:off x="0" y="0"/>
          <a:ext cx="0" cy="0"/>
          <a:chOff x="0" y="0"/>
          <a:chExt cx="0" cy="0"/>
        </a:xfrm>
      </p:grpSpPr>
      <p:sp>
        <p:nvSpPr>
          <p:cNvPr id="157" name="Google Shape;157;g3c2fa3d1b77_0_271"/>
          <p:cNvSpPr txBox="1"/>
          <p:nvPr>
            <p:ph type="title"/>
          </p:nvPr>
        </p:nvSpPr>
        <p:spPr>
          <a:xfrm>
            <a:off x="1882500" y="914425"/>
            <a:ext cx="5379000" cy="7557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6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58" name="Google Shape;158;g3c2fa3d1b77_0_271"/>
          <p:cNvSpPr txBox="1"/>
          <p:nvPr>
            <p:ph idx="1" type="body"/>
          </p:nvPr>
        </p:nvSpPr>
        <p:spPr>
          <a:xfrm>
            <a:off x="841900" y="3272200"/>
            <a:ext cx="1824600" cy="1473900"/>
          </a:xfrm>
          <a:prstGeom prst="rect">
            <a:avLst/>
          </a:prstGeom>
          <a:noFill/>
          <a:ln>
            <a:noFill/>
          </a:ln>
        </p:spPr>
        <p:txBody>
          <a:bodyPr anchorCtr="0" anchor="t" bIns="91425" lIns="91425" spcFirstLastPara="1" rIns="91425" wrap="square" tIns="91425">
            <a:normAutofit/>
          </a:bodyPr>
          <a:lstStyle>
            <a:lvl1pPr indent="-330200" lvl="0" marL="457200" algn="l">
              <a:lnSpc>
                <a:spcPct val="130000"/>
              </a:lnSpc>
              <a:spcBef>
                <a:spcPts val="0"/>
              </a:spcBef>
              <a:spcAft>
                <a:spcPts val="0"/>
              </a:spcAft>
              <a:buSzPts val="1600"/>
              <a:buChar char="●"/>
              <a:defRPr/>
            </a:lvl1pPr>
            <a:lvl2pPr indent="-330200" lvl="1" marL="914400" algn="l">
              <a:lnSpc>
                <a:spcPct val="130000"/>
              </a:lnSpc>
              <a:spcBef>
                <a:spcPts val="0"/>
              </a:spcBef>
              <a:spcAft>
                <a:spcPts val="0"/>
              </a:spcAft>
              <a:buSzPts val="1600"/>
              <a:buChar char="○"/>
              <a:defRPr/>
            </a:lvl2pPr>
            <a:lvl3pPr indent="-330200" lvl="2" marL="1371600" algn="l">
              <a:lnSpc>
                <a:spcPct val="130000"/>
              </a:lnSpc>
              <a:spcBef>
                <a:spcPts val="0"/>
              </a:spcBef>
              <a:spcAft>
                <a:spcPts val="0"/>
              </a:spcAft>
              <a:buSzPts val="1600"/>
              <a:buChar char="■"/>
              <a:defRPr/>
            </a:lvl3pPr>
            <a:lvl4pPr indent="-330200" lvl="3" marL="1828800" algn="l">
              <a:lnSpc>
                <a:spcPct val="130000"/>
              </a:lnSpc>
              <a:spcBef>
                <a:spcPts val="0"/>
              </a:spcBef>
              <a:spcAft>
                <a:spcPts val="0"/>
              </a:spcAft>
              <a:buSzPts val="1600"/>
              <a:buChar char="●"/>
              <a:defRPr/>
            </a:lvl4pPr>
            <a:lvl5pPr indent="-330200" lvl="4" marL="2286000" algn="l">
              <a:lnSpc>
                <a:spcPct val="130000"/>
              </a:lnSpc>
              <a:spcBef>
                <a:spcPts val="0"/>
              </a:spcBef>
              <a:spcAft>
                <a:spcPts val="0"/>
              </a:spcAft>
              <a:buSzPts val="1600"/>
              <a:buChar char="○"/>
              <a:defRPr/>
            </a:lvl5pPr>
            <a:lvl6pPr indent="-330200" lvl="5" marL="2743200" algn="l">
              <a:lnSpc>
                <a:spcPct val="130000"/>
              </a:lnSpc>
              <a:spcBef>
                <a:spcPts val="0"/>
              </a:spcBef>
              <a:spcAft>
                <a:spcPts val="0"/>
              </a:spcAft>
              <a:buSzPts val="1600"/>
              <a:buChar char="■"/>
              <a:defRPr/>
            </a:lvl6pPr>
            <a:lvl7pPr indent="-330200" lvl="6" marL="3200400" algn="l">
              <a:lnSpc>
                <a:spcPct val="130000"/>
              </a:lnSpc>
              <a:spcBef>
                <a:spcPts val="0"/>
              </a:spcBef>
              <a:spcAft>
                <a:spcPts val="0"/>
              </a:spcAft>
              <a:buSzPts val="1600"/>
              <a:buChar char="●"/>
              <a:defRPr/>
            </a:lvl7pPr>
            <a:lvl8pPr indent="-330200" lvl="7" marL="3657600" algn="l">
              <a:lnSpc>
                <a:spcPct val="130000"/>
              </a:lnSpc>
              <a:spcBef>
                <a:spcPts val="0"/>
              </a:spcBef>
              <a:spcAft>
                <a:spcPts val="0"/>
              </a:spcAft>
              <a:buSzPts val="1600"/>
              <a:buChar char="○"/>
              <a:defRPr/>
            </a:lvl8pPr>
            <a:lvl9pPr indent="-330200" lvl="8" marL="4114800" algn="l">
              <a:lnSpc>
                <a:spcPct val="130000"/>
              </a:lnSpc>
              <a:spcBef>
                <a:spcPts val="0"/>
              </a:spcBef>
              <a:spcAft>
                <a:spcPts val="0"/>
              </a:spcAft>
              <a:buSzPts val="1600"/>
              <a:buChar char="■"/>
              <a:defRPr/>
            </a:lvl9pPr>
          </a:lstStyle>
          <a:p/>
        </p:txBody>
      </p:sp>
      <p:sp>
        <p:nvSpPr>
          <p:cNvPr id="159" name="Google Shape;159;g3c2fa3d1b77_0_271"/>
          <p:cNvSpPr/>
          <p:nvPr/>
        </p:nvSpPr>
        <p:spPr>
          <a:xfrm>
            <a:off x="6733477" y="1973100"/>
            <a:ext cx="1197300" cy="1197300"/>
          </a:xfrm>
          <a:prstGeom prst="ellipse">
            <a:avLst/>
          </a:prstGeom>
          <a:solidFill>
            <a:srgbClr val="D622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g3c2fa3d1b77_0_271"/>
          <p:cNvSpPr/>
          <p:nvPr/>
        </p:nvSpPr>
        <p:spPr>
          <a:xfrm>
            <a:off x="3973350" y="1948065"/>
            <a:ext cx="1197300" cy="1197300"/>
          </a:xfrm>
          <a:prstGeom prst="ellipse">
            <a:avLst/>
          </a:prstGeom>
          <a:solidFill>
            <a:srgbClr val="D622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g3c2fa3d1b77_0_271"/>
          <p:cNvSpPr/>
          <p:nvPr/>
        </p:nvSpPr>
        <p:spPr>
          <a:xfrm>
            <a:off x="1131500" y="1948078"/>
            <a:ext cx="1197300" cy="1197300"/>
          </a:xfrm>
          <a:prstGeom prst="ellipse">
            <a:avLst/>
          </a:prstGeom>
          <a:solidFill>
            <a:srgbClr val="D622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2" name="Google Shape;162;g3c2fa3d1b77_0_271"/>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pic>
        <p:nvPicPr>
          <p:cNvPr id="163" name="Google Shape;163;g3c2fa3d1b77_0_271"/>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164" name="Google Shape;164;g3c2fa3d1b77_0_271"/>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165" name="Google Shape;165;g3c2fa3d1b77_0_271"/>
          <p:cNvCxnSpPr/>
          <p:nvPr/>
        </p:nvCxnSpPr>
        <p:spPr>
          <a:xfrm rot="10800000">
            <a:off x="376906" y="4732654"/>
            <a:ext cx="0" cy="156900"/>
          </a:xfrm>
          <a:prstGeom prst="straightConnector1">
            <a:avLst/>
          </a:prstGeom>
          <a:noFill/>
          <a:ln cap="flat" cmpd="sng" w="9525">
            <a:solidFill>
              <a:schemeClr val="dk1"/>
            </a:solidFill>
            <a:prstDash val="solid"/>
            <a:round/>
            <a:headEnd len="sm" w="sm" type="none"/>
            <a:tailEnd len="sm" w="sm" type="none"/>
          </a:ln>
        </p:spPr>
      </p:cxnSp>
      <p:sp>
        <p:nvSpPr>
          <p:cNvPr id="166" name="Google Shape;166;g3c2fa3d1b77_0_271"/>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sp>
        <p:nvSpPr>
          <p:cNvPr id="167" name="Google Shape;167;g3c2fa3d1b77_0_271"/>
          <p:cNvSpPr/>
          <p:nvPr>
            <p:ph idx="2" type="pic"/>
          </p:nvPr>
        </p:nvSpPr>
        <p:spPr>
          <a:xfrm>
            <a:off x="1352300" y="2168875"/>
            <a:ext cx="755700" cy="755700"/>
          </a:xfrm>
          <a:prstGeom prst="rect">
            <a:avLst/>
          </a:prstGeom>
          <a:noFill/>
          <a:ln>
            <a:noFill/>
          </a:ln>
        </p:spPr>
      </p:sp>
      <p:sp>
        <p:nvSpPr>
          <p:cNvPr id="168" name="Google Shape;168;g3c2fa3d1b77_0_271"/>
          <p:cNvSpPr/>
          <p:nvPr>
            <p:ph idx="3" type="pic"/>
          </p:nvPr>
        </p:nvSpPr>
        <p:spPr>
          <a:xfrm>
            <a:off x="4194150" y="2168875"/>
            <a:ext cx="755700" cy="755700"/>
          </a:xfrm>
          <a:prstGeom prst="rect">
            <a:avLst/>
          </a:prstGeom>
          <a:noFill/>
          <a:ln>
            <a:noFill/>
          </a:ln>
        </p:spPr>
      </p:sp>
      <p:sp>
        <p:nvSpPr>
          <p:cNvPr id="169" name="Google Shape;169;g3c2fa3d1b77_0_271"/>
          <p:cNvSpPr/>
          <p:nvPr>
            <p:ph idx="4" type="pic"/>
          </p:nvPr>
        </p:nvSpPr>
        <p:spPr>
          <a:xfrm>
            <a:off x="6954275" y="2193900"/>
            <a:ext cx="755700" cy="755700"/>
          </a:xfrm>
          <a:prstGeom prst="rect">
            <a:avLst/>
          </a:prstGeom>
          <a:noFill/>
          <a:ln>
            <a:noFill/>
          </a:ln>
        </p:spPr>
      </p:sp>
      <p:sp>
        <p:nvSpPr>
          <p:cNvPr id="170" name="Google Shape;170;g3c2fa3d1b77_0_271"/>
          <p:cNvSpPr txBox="1"/>
          <p:nvPr>
            <p:ph idx="5" type="body"/>
          </p:nvPr>
        </p:nvSpPr>
        <p:spPr>
          <a:xfrm>
            <a:off x="3659700" y="3272200"/>
            <a:ext cx="1824600" cy="1473900"/>
          </a:xfrm>
          <a:prstGeom prst="rect">
            <a:avLst/>
          </a:prstGeom>
          <a:noFill/>
          <a:ln>
            <a:noFill/>
          </a:ln>
        </p:spPr>
        <p:txBody>
          <a:bodyPr anchorCtr="0" anchor="t" bIns="91425" lIns="91425" spcFirstLastPara="1" rIns="91425" wrap="square" tIns="91425">
            <a:normAutofit/>
          </a:bodyPr>
          <a:lstStyle>
            <a:lvl1pPr indent="-330200" lvl="0" marL="457200" algn="l">
              <a:lnSpc>
                <a:spcPct val="130000"/>
              </a:lnSpc>
              <a:spcBef>
                <a:spcPts val="0"/>
              </a:spcBef>
              <a:spcAft>
                <a:spcPts val="0"/>
              </a:spcAft>
              <a:buSzPts val="1600"/>
              <a:buChar char="●"/>
              <a:defRPr/>
            </a:lvl1pPr>
            <a:lvl2pPr indent="-330200" lvl="1" marL="914400" algn="l">
              <a:lnSpc>
                <a:spcPct val="130000"/>
              </a:lnSpc>
              <a:spcBef>
                <a:spcPts val="0"/>
              </a:spcBef>
              <a:spcAft>
                <a:spcPts val="0"/>
              </a:spcAft>
              <a:buSzPts val="1600"/>
              <a:buChar char="○"/>
              <a:defRPr/>
            </a:lvl2pPr>
            <a:lvl3pPr indent="-330200" lvl="2" marL="1371600" algn="l">
              <a:lnSpc>
                <a:spcPct val="130000"/>
              </a:lnSpc>
              <a:spcBef>
                <a:spcPts val="0"/>
              </a:spcBef>
              <a:spcAft>
                <a:spcPts val="0"/>
              </a:spcAft>
              <a:buSzPts val="1600"/>
              <a:buChar char="■"/>
              <a:defRPr/>
            </a:lvl3pPr>
            <a:lvl4pPr indent="-330200" lvl="3" marL="1828800" algn="l">
              <a:lnSpc>
                <a:spcPct val="130000"/>
              </a:lnSpc>
              <a:spcBef>
                <a:spcPts val="0"/>
              </a:spcBef>
              <a:spcAft>
                <a:spcPts val="0"/>
              </a:spcAft>
              <a:buSzPts val="1600"/>
              <a:buChar char="●"/>
              <a:defRPr/>
            </a:lvl4pPr>
            <a:lvl5pPr indent="-330200" lvl="4" marL="2286000" algn="l">
              <a:lnSpc>
                <a:spcPct val="130000"/>
              </a:lnSpc>
              <a:spcBef>
                <a:spcPts val="0"/>
              </a:spcBef>
              <a:spcAft>
                <a:spcPts val="0"/>
              </a:spcAft>
              <a:buSzPts val="1600"/>
              <a:buChar char="○"/>
              <a:defRPr/>
            </a:lvl5pPr>
            <a:lvl6pPr indent="-330200" lvl="5" marL="2743200" algn="l">
              <a:lnSpc>
                <a:spcPct val="130000"/>
              </a:lnSpc>
              <a:spcBef>
                <a:spcPts val="0"/>
              </a:spcBef>
              <a:spcAft>
                <a:spcPts val="0"/>
              </a:spcAft>
              <a:buSzPts val="1600"/>
              <a:buChar char="■"/>
              <a:defRPr/>
            </a:lvl6pPr>
            <a:lvl7pPr indent="-330200" lvl="6" marL="3200400" algn="l">
              <a:lnSpc>
                <a:spcPct val="130000"/>
              </a:lnSpc>
              <a:spcBef>
                <a:spcPts val="0"/>
              </a:spcBef>
              <a:spcAft>
                <a:spcPts val="0"/>
              </a:spcAft>
              <a:buSzPts val="1600"/>
              <a:buChar char="●"/>
              <a:defRPr/>
            </a:lvl7pPr>
            <a:lvl8pPr indent="-330200" lvl="7" marL="3657600" algn="l">
              <a:lnSpc>
                <a:spcPct val="130000"/>
              </a:lnSpc>
              <a:spcBef>
                <a:spcPts val="0"/>
              </a:spcBef>
              <a:spcAft>
                <a:spcPts val="0"/>
              </a:spcAft>
              <a:buSzPts val="1600"/>
              <a:buChar char="○"/>
              <a:defRPr/>
            </a:lvl8pPr>
            <a:lvl9pPr indent="-330200" lvl="8" marL="4114800" algn="l">
              <a:lnSpc>
                <a:spcPct val="130000"/>
              </a:lnSpc>
              <a:spcBef>
                <a:spcPts val="0"/>
              </a:spcBef>
              <a:spcAft>
                <a:spcPts val="0"/>
              </a:spcAft>
              <a:buSzPts val="1600"/>
              <a:buChar char="■"/>
              <a:defRPr/>
            </a:lvl9pPr>
          </a:lstStyle>
          <a:p/>
        </p:txBody>
      </p:sp>
      <p:sp>
        <p:nvSpPr>
          <p:cNvPr id="171" name="Google Shape;171;g3c2fa3d1b77_0_271"/>
          <p:cNvSpPr txBox="1"/>
          <p:nvPr>
            <p:ph idx="6" type="body"/>
          </p:nvPr>
        </p:nvSpPr>
        <p:spPr>
          <a:xfrm>
            <a:off x="6419813" y="3272200"/>
            <a:ext cx="1824600" cy="1473900"/>
          </a:xfrm>
          <a:prstGeom prst="rect">
            <a:avLst/>
          </a:prstGeom>
          <a:noFill/>
          <a:ln>
            <a:noFill/>
          </a:ln>
        </p:spPr>
        <p:txBody>
          <a:bodyPr anchorCtr="0" anchor="t" bIns="91425" lIns="91425" spcFirstLastPara="1" rIns="91425" wrap="square" tIns="91425">
            <a:normAutofit/>
          </a:bodyPr>
          <a:lstStyle>
            <a:lvl1pPr indent="-330200" lvl="0" marL="457200" algn="l">
              <a:lnSpc>
                <a:spcPct val="130000"/>
              </a:lnSpc>
              <a:spcBef>
                <a:spcPts val="0"/>
              </a:spcBef>
              <a:spcAft>
                <a:spcPts val="0"/>
              </a:spcAft>
              <a:buSzPts val="1600"/>
              <a:buChar char="●"/>
              <a:defRPr/>
            </a:lvl1pPr>
            <a:lvl2pPr indent="-330200" lvl="1" marL="914400" algn="l">
              <a:lnSpc>
                <a:spcPct val="130000"/>
              </a:lnSpc>
              <a:spcBef>
                <a:spcPts val="0"/>
              </a:spcBef>
              <a:spcAft>
                <a:spcPts val="0"/>
              </a:spcAft>
              <a:buSzPts val="1600"/>
              <a:buChar char="○"/>
              <a:defRPr/>
            </a:lvl2pPr>
            <a:lvl3pPr indent="-330200" lvl="2" marL="1371600" algn="l">
              <a:lnSpc>
                <a:spcPct val="130000"/>
              </a:lnSpc>
              <a:spcBef>
                <a:spcPts val="0"/>
              </a:spcBef>
              <a:spcAft>
                <a:spcPts val="0"/>
              </a:spcAft>
              <a:buSzPts val="1600"/>
              <a:buChar char="■"/>
              <a:defRPr/>
            </a:lvl3pPr>
            <a:lvl4pPr indent="-330200" lvl="3" marL="1828800" algn="l">
              <a:lnSpc>
                <a:spcPct val="130000"/>
              </a:lnSpc>
              <a:spcBef>
                <a:spcPts val="0"/>
              </a:spcBef>
              <a:spcAft>
                <a:spcPts val="0"/>
              </a:spcAft>
              <a:buSzPts val="1600"/>
              <a:buChar char="●"/>
              <a:defRPr/>
            </a:lvl4pPr>
            <a:lvl5pPr indent="-330200" lvl="4" marL="2286000" algn="l">
              <a:lnSpc>
                <a:spcPct val="130000"/>
              </a:lnSpc>
              <a:spcBef>
                <a:spcPts val="0"/>
              </a:spcBef>
              <a:spcAft>
                <a:spcPts val="0"/>
              </a:spcAft>
              <a:buSzPts val="1600"/>
              <a:buChar char="○"/>
              <a:defRPr/>
            </a:lvl5pPr>
            <a:lvl6pPr indent="-330200" lvl="5" marL="2743200" algn="l">
              <a:lnSpc>
                <a:spcPct val="130000"/>
              </a:lnSpc>
              <a:spcBef>
                <a:spcPts val="0"/>
              </a:spcBef>
              <a:spcAft>
                <a:spcPts val="0"/>
              </a:spcAft>
              <a:buSzPts val="1600"/>
              <a:buChar char="■"/>
              <a:defRPr/>
            </a:lvl6pPr>
            <a:lvl7pPr indent="-330200" lvl="6" marL="3200400" algn="l">
              <a:lnSpc>
                <a:spcPct val="130000"/>
              </a:lnSpc>
              <a:spcBef>
                <a:spcPts val="0"/>
              </a:spcBef>
              <a:spcAft>
                <a:spcPts val="0"/>
              </a:spcAft>
              <a:buSzPts val="1600"/>
              <a:buChar char="●"/>
              <a:defRPr/>
            </a:lvl7pPr>
            <a:lvl8pPr indent="-330200" lvl="7" marL="3657600" algn="l">
              <a:lnSpc>
                <a:spcPct val="130000"/>
              </a:lnSpc>
              <a:spcBef>
                <a:spcPts val="0"/>
              </a:spcBef>
              <a:spcAft>
                <a:spcPts val="0"/>
              </a:spcAft>
              <a:buSzPts val="1600"/>
              <a:buChar char="○"/>
              <a:defRPr/>
            </a:lvl8pPr>
            <a:lvl9pPr indent="-330200" lvl="8" marL="4114800" algn="l">
              <a:lnSpc>
                <a:spcPct val="130000"/>
              </a:lnSpc>
              <a:spcBef>
                <a:spcPts val="0"/>
              </a:spcBef>
              <a:spcAft>
                <a:spcPts val="0"/>
              </a:spcAft>
              <a:buSzPts val="16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color background 1">
  <p:cSld name="CUSTOM_12">
    <p:spTree>
      <p:nvGrpSpPr>
        <p:cNvPr id="17" name="Shape 17"/>
        <p:cNvGrpSpPr/>
        <p:nvPr/>
      </p:nvGrpSpPr>
      <p:grpSpPr>
        <a:xfrm>
          <a:off x="0" y="0"/>
          <a:ext cx="0" cy="0"/>
          <a:chOff x="0" y="0"/>
          <a:chExt cx="0" cy="0"/>
        </a:xfrm>
      </p:grpSpPr>
      <p:sp>
        <p:nvSpPr>
          <p:cNvPr id="18" name="Google Shape;18;g3c2fa3d1b77_0_287"/>
          <p:cNvSpPr/>
          <p:nvPr/>
        </p:nvSpPr>
        <p:spPr>
          <a:xfrm rot="10800000">
            <a:off x="-61700" y="-76100"/>
            <a:ext cx="9214500" cy="5250000"/>
          </a:xfrm>
          <a:prstGeom prst="rect">
            <a:avLst/>
          </a:prstGeom>
          <a:gradFill>
            <a:gsLst>
              <a:gs pos="0">
                <a:srgbClr val="0086FF"/>
              </a:gs>
              <a:gs pos="100000">
                <a:srgbClr val="27E0FB"/>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 name="Google Shape;19;g3c2fa3d1b77_0_287"/>
          <p:cNvPicPr preferRelativeResize="0"/>
          <p:nvPr/>
        </p:nvPicPr>
        <p:blipFill rotWithShape="1">
          <a:blip r:embed="rId2">
            <a:alphaModFix/>
          </a:blip>
          <a:srcRect b="0" l="0" r="0" t="0"/>
          <a:stretch/>
        </p:blipFill>
        <p:spPr>
          <a:xfrm>
            <a:off x="8679325" y="4695275"/>
            <a:ext cx="245500" cy="240775"/>
          </a:xfrm>
          <a:prstGeom prst="rect">
            <a:avLst/>
          </a:prstGeom>
          <a:noFill/>
          <a:ln>
            <a:noFill/>
          </a:ln>
        </p:spPr>
      </p:pic>
      <p:sp>
        <p:nvSpPr>
          <p:cNvPr id="20" name="Google Shape;20;g3c2fa3d1b77_0_287"/>
          <p:cNvSpPr txBox="1"/>
          <p:nvPr>
            <p:ph type="title"/>
          </p:nvPr>
        </p:nvSpPr>
        <p:spPr>
          <a:xfrm>
            <a:off x="1243175" y="1160975"/>
            <a:ext cx="6565200" cy="616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21" name="Google Shape;21;g3c2fa3d1b77_0_287"/>
          <p:cNvSpPr txBox="1"/>
          <p:nvPr>
            <p:ph idx="1" type="body"/>
          </p:nvPr>
        </p:nvSpPr>
        <p:spPr>
          <a:xfrm>
            <a:off x="1243175" y="1774850"/>
            <a:ext cx="6565200" cy="26961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Clr>
                <a:schemeClr val="lt1"/>
              </a:buClr>
              <a:buSzPts val="1600"/>
              <a:buChar char="●"/>
              <a:defRPr>
                <a:solidFill>
                  <a:schemeClr val="lt1"/>
                </a:solidFill>
              </a:defRPr>
            </a:lvl1pPr>
            <a:lvl2pPr indent="-330200" lvl="1" marL="914400" algn="l">
              <a:lnSpc>
                <a:spcPct val="115000"/>
              </a:lnSpc>
              <a:spcBef>
                <a:spcPts val="0"/>
              </a:spcBef>
              <a:spcAft>
                <a:spcPts val="0"/>
              </a:spcAft>
              <a:buClr>
                <a:schemeClr val="lt1"/>
              </a:buClr>
              <a:buSzPts val="1600"/>
              <a:buChar char="○"/>
              <a:defRPr>
                <a:solidFill>
                  <a:schemeClr val="lt1"/>
                </a:solidFill>
              </a:defRPr>
            </a:lvl2pPr>
            <a:lvl3pPr indent="-330200" lvl="2" marL="1371600" algn="l">
              <a:lnSpc>
                <a:spcPct val="115000"/>
              </a:lnSpc>
              <a:spcBef>
                <a:spcPts val="0"/>
              </a:spcBef>
              <a:spcAft>
                <a:spcPts val="0"/>
              </a:spcAft>
              <a:buClr>
                <a:schemeClr val="lt1"/>
              </a:buClr>
              <a:buSzPts val="1600"/>
              <a:buChar char="■"/>
              <a:defRPr>
                <a:solidFill>
                  <a:schemeClr val="lt1"/>
                </a:solidFill>
              </a:defRPr>
            </a:lvl3pPr>
            <a:lvl4pPr indent="-330200" lvl="3" marL="1828800" algn="l">
              <a:lnSpc>
                <a:spcPct val="115000"/>
              </a:lnSpc>
              <a:spcBef>
                <a:spcPts val="0"/>
              </a:spcBef>
              <a:spcAft>
                <a:spcPts val="0"/>
              </a:spcAft>
              <a:buClr>
                <a:schemeClr val="lt1"/>
              </a:buClr>
              <a:buSzPts val="1600"/>
              <a:buChar char="●"/>
              <a:defRPr>
                <a:solidFill>
                  <a:schemeClr val="lt1"/>
                </a:solidFill>
              </a:defRPr>
            </a:lvl4pPr>
            <a:lvl5pPr indent="-330200" lvl="4" marL="2286000" algn="l">
              <a:lnSpc>
                <a:spcPct val="115000"/>
              </a:lnSpc>
              <a:spcBef>
                <a:spcPts val="0"/>
              </a:spcBef>
              <a:spcAft>
                <a:spcPts val="0"/>
              </a:spcAft>
              <a:buClr>
                <a:schemeClr val="lt1"/>
              </a:buClr>
              <a:buSzPts val="1600"/>
              <a:buChar char="○"/>
              <a:defRPr>
                <a:solidFill>
                  <a:schemeClr val="lt1"/>
                </a:solidFill>
              </a:defRPr>
            </a:lvl5pPr>
            <a:lvl6pPr indent="-330200" lvl="5" marL="2743200" algn="l">
              <a:lnSpc>
                <a:spcPct val="115000"/>
              </a:lnSpc>
              <a:spcBef>
                <a:spcPts val="0"/>
              </a:spcBef>
              <a:spcAft>
                <a:spcPts val="0"/>
              </a:spcAft>
              <a:buClr>
                <a:schemeClr val="lt1"/>
              </a:buClr>
              <a:buSzPts val="1600"/>
              <a:buChar char="■"/>
              <a:defRPr>
                <a:solidFill>
                  <a:schemeClr val="lt1"/>
                </a:solidFill>
              </a:defRPr>
            </a:lvl6pPr>
            <a:lvl7pPr indent="-330200" lvl="6" marL="3200400" algn="l">
              <a:lnSpc>
                <a:spcPct val="115000"/>
              </a:lnSpc>
              <a:spcBef>
                <a:spcPts val="0"/>
              </a:spcBef>
              <a:spcAft>
                <a:spcPts val="0"/>
              </a:spcAft>
              <a:buClr>
                <a:schemeClr val="lt1"/>
              </a:buClr>
              <a:buSzPts val="1600"/>
              <a:buChar char="●"/>
              <a:defRPr>
                <a:solidFill>
                  <a:schemeClr val="lt1"/>
                </a:solidFill>
              </a:defRPr>
            </a:lvl7pPr>
            <a:lvl8pPr indent="-330200" lvl="7" marL="3657600" algn="l">
              <a:lnSpc>
                <a:spcPct val="115000"/>
              </a:lnSpc>
              <a:spcBef>
                <a:spcPts val="0"/>
              </a:spcBef>
              <a:spcAft>
                <a:spcPts val="0"/>
              </a:spcAft>
              <a:buClr>
                <a:schemeClr val="lt1"/>
              </a:buClr>
              <a:buSzPts val="1600"/>
              <a:buChar char="○"/>
              <a:defRPr>
                <a:solidFill>
                  <a:schemeClr val="lt1"/>
                </a:solidFill>
              </a:defRPr>
            </a:lvl8pPr>
            <a:lvl9pPr indent="-330200" lvl="8" marL="4114800" algn="l">
              <a:lnSpc>
                <a:spcPct val="115000"/>
              </a:lnSpc>
              <a:spcBef>
                <a:spcPts val="0"/>
              </a:spcBef>
              <a:spcAft>
                <a:spcPts val="0"/>
              </a:spcAft>
              <a:buClr>
                <a:schemeClr val="lt1"/>
              </a:buClr>
              <a:buSzPts val="1600"/>
              <a:buChar char="■"/>
              <a:defRPr>
                <a:solidFill>
                  <a:schemeClr val="lt1"/>
                </a:solidFill>
              </a:defRPr>
            </a:lvl9pPr>
          </a:lstStyle>
          <a:p/>
        </p:txBody>
      </p:sp>
      <p:grpSp>
        <p:nvGrpSpPr>
          <p:cNvPr id="22" name="Google Shape;22;g3c2fa3d1b77_0_287"/>
          <p:cNvGrpSpPr/>
          <p:nvPr/>
        </p:nvGrpSpPr>
        <p:grpSpPr>
          <a:xfrm>
            <a:off x="-41002" y="4695275"/>
            <a:ext cx="3613302" cy="393600"/>
            <a:chOff x="-41002" y="4695275"/>
            <a:chExt cx="3613302" cy="393600"/>
          </a:xfrm>
        </p:grpSpPr>
        <p:sp>
          <p:nvSpPr>
            <p:cNvPr id="23" name="Google Shape;23;g3c2fa3d1b77_0_287"/>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24" name="Google Shape;24;g3c2fa3d1b77_0_287"/>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25" name="Google Shape;25;g3c2fa3d1b77_0_287"/>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color background 2">
  <p:cSld name="CUSTOM_13">
    <p:spTree>
      <p:nvGrpSpPr>
        <p:cNvPr id="172" name="Shape 172"/>
        <p:cNvGrpSpPr/>
        <p:nvPr/>
      </p:nvGrpSpPr>
      <p:grpSpPr>
        <a:xfrm>
          <a:off x="0" y="0"/>
          <a:ext cx="0" cy="0"/>
          <a:chOff x="0" y="0"/>
          <a:chExt cx="0" cy="0"/>
        </a:xfrm>
      </p:grpSpPr>
      <p:sp>
        <p:nvSpPr>
          <p:cNvPr id="173" name="Google Shape;173;g3c2fa3d1b77_0_296"/>
          <p:cNvSpPr/>
          <p:nvPr/>
        </p:nvSpPr>
        <p:spPr>
          <a:xfrm rot="10800000">
            <a:off x="-61700" y="-76100"/>
            <a:ext cx="9214500" cy="5250000"/>
          </a:xfrm>
          <a:prstGeom prst="rect">
            <a:avLst/>
          </a:prstGeom>
          <a:gradFill>
            <a:gsLst>
              <a:gs pos="0">
                <a:srgbClr val="D62293"/>
              </a:gs>
              <a:gs pos="100000">
                <a:srgbClr val="F88167"/>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4" name="Google Shape;174;g3c2fa3d1b77_0_296"/>
          <p:cNvPicPr preferRelativeResize="0"/>
          <p:nvPr/>
        </p:nvPicPr>
        <p:blipFill rotWithShape="1">
          <a:blip r:embed="rId2">
            <a:alphaModFix/>
          </a:blip>
          <a:srcRect b="0" l="0" r="0" t="0"/>
          <a:stretch/>
        </p:blipFill>
        <p:spPr>
          <a:xfrm>
            <a:off x="8679325" y="4695275"/>
            <a:ext cx="245500" cy="240775"/>
          </a:xfrm>
          <a:prstGeom prst="rect">
            <a:avLst/>
          </a:prstGeom>
          <a:noFill/>
          <a:ln>
            <a:noFill/>
          </a:ln>
        </p:spPr>
      </p:pic>
      <p:sp>
        <p:nvSpPr>
          <p:cNvPr id="175" name="Google Shape;175;g3c2fa3d1b77_0_296"/>
          <p:cNvSpPr txBox="1"/>
          <p:nvPr>
            <p:ph type="title"/>
          </p:nvPr>
        </p:nvSpPr>
        <p:spPr>
          <a:xfrm>
            <a:off x="1243175" y="1160975"/>
            <a:ext cx="6565200" cy="616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176" name="Google Shape;176;g3c2fa3d1b77_0_296"/>
          <p:cNvSpPr txBox="1"/>
          <p:nvPr>
            <p:ph idx="1" type="body"/>
          </p:nvPr>
        </p:nvSpPr>
        <p:spPr>
          <a:xfrm>
            <a:off x="1243175" y="1777475"/>
            <a:ext cx="6565200" cy="28041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Clr>
                <a:schemeClr val="lt1"/>
              </a:buClr>
              <a:buSzPts val="1600"/>
              <a:buChar char="●"/>
              <a:defRPr>
                <a:solidFill>
                  <a:schemeClr val="lt1"/>
                </a:solidFill>
              </a:defRPr>
            </a:lvl1pPr>
            <a:lvl2pPr indent="-330200" lvl="1" marL="914400" algn="l">
              <a:lnSpc>
                <a:spcPct val="115000"/>
              </a:lnSpc>
              <a:spcBef>
                <a:spcPts val="0"/>
              </a:spcBef>
              <a:spcAft>
                <a:spcPts val="0"/>
              </a:spcAft>
              <a:buClr>
                <a:schemeClr val="lt1"/>
              </a:buClr>
              <a:buSzPts val="1600"/>
              <a:buChar char="○"/>
              <a:defRPr>
                <a:solidFill>
                  <a:schemeClr val="lt1"/>
                </a:solidFill>
              </a:defRPr>
            </a:lvl2pPr>
            <a:lvl3pPr indent="-330200" lvl="2" marL="1371600" algn="l">
              <a:lnSpc>
                <a:spcPct val="115000"/>
              </a:lnSpc>
              <a:spcBef>
                <a:spcPts val="0"/>
              </a:spcBef>
              <a:spcAft>
                <a:spcPts val="0"/>
              </a:spcAft>
              <a:buClr>
                <a:schemeClr val="lt1"/>
              </a:buClr>
              <a:buSzPts val="1600"/>
              <a:buChar char="■"/>
              <a:defRPr>
                <a:solidFill>
                  <a:schemeClr val="lt1"/>
                </a:solidFill>
              </a:defRPr>
            </a:lvl3pPr>
            <a:lvl4pPr indent="-330200" lvl="3" marL="1828800" algn="l">
              <a:lnSpc>
                <a:spcPct val="115000"/>
              </a:lnSpc>
              <a:spcBef>
                <a:spcPts val="0"/>
              </a:spcBef>
              <a:spcAft>
                <a:spcPts val="0"/>
              </a:spcAft>
              <a:buClr>
                <a:schemeClr val="lt1"/>
              </a:buClr>
              <a:buSzPts val="1600"/>
              <a:buChar char="●"/>
              <a:defRPr>
                <a:solidFill>
                  <a:schemeClr val="lt1"/>
                </a:solidFill>
              </a:defRPr>
            </a:lvl4pPr>
            <a:lvl5pPr indent="-330200" lvl="4" marL="2286000" algn="l">
              <a:lnSpc>
                <a:spcPct val="115000"/>
              </a:lnSpc>
              <a:spcBef>
                <a:spcPts val="0"/>
              </a:spcBef>
              <a:spcAft>
                <a:spcPts val="0"/>
              </a:spcAft>
              <a:buClr>
                <a:schemeClr val="lt1"/>
              </a:buClr>
              <a:buSzPts val="1600"/>
              <a:buChar char="○"/>
              <a:defRPr>
                <a:solidFill>
                  <a:schemeClr val="lt1"/>
                </a:solidFill>
              </a:defRPr>
            </a:lvl5pPr>
            <a:lvl6pPr indent="-330200" lvl="5" marL="2743200" algn="l">
              <a:lnSpc>
                <a:spcPct val="115000"/>
              </a:lnSpc>
              <a:spcBef>
                <a:spcPts val="0"/>
              </a:spcBef>
              <a:spcAft>
                <a:spcPts val="0"/>
              </a:spcAft>
              <a:buClr>
                <a:schemeClr val="lt1"/>
              </a:buClr>
              <a:buSzPts val="1600"/>
              <a:buChar char="■"/>
              <a:defRPr>
                <a:solidFill>
                  <a:schemeClr val="lt1"/>
                </a:solidFill>
              </a:defRPr>
            </a:lvl6pPr>
            <a:lvl7pPr indent="-330200" lvl="6" marL="3200400" algn="l">
              <a:lnSpc>
                <a:spcPct val="115000"/>
              </a:lnSpc>
              <a:spcBef>
                <a:spcPts val="0"/>
              </a:spcBef>
              <a:spcAft>
                <a:spcPts val="0"/>
              </a:spcAft>
              <a:buClr>
                <a:schemeClr val="lt1"/>
              </a:buClr>
              <a:buSzPts val="1600"/>
              <a:buChar char="●"/>
              <a:defRPr>
                <a:solidFill>
                  <a:schemeClr val="lt1"/>
                </a:solidFill>
              </a:defRPr>
            </a:lvl7pPr>
            <a:lvl8pPr indent="-330200" lvl="7" marL="3657600" algn="l">
              <a:lnSpc>
                <a:spcPct val="115000"/>
              </a:lnSpc>
              <a:spcBef>
                <a:spcPts val="0"/>
              </a:spcBef>
              <a:spcAft>
                <a:spcPts val="0"/>
              </a:spcAft>
              <a:buClr>
                <a:schemeClr val="lt1"/>
              </a:buClr>
              <a:buSzPts val="1600"/>
              <a:buChar char="○"/>
              <a:defRPr>
                <a:solidFill>
                  <a:schemeClr val="lt1"/>
                </a:solidFill>
              </a:defRPr>
            </a:lvl8pPr>
            <a:lvl9pPr indent="-330200" lvl="8" marL="4114800" algn="l">
              <a:lnSpc>
                <a:spcPct val="115000"/>
              </a:lnSpc>
              <a:spcBef>
                <a:spcPts val="0"/>
              </a:spcBef>
              <a:spcAft>
                <a:spcPts val="0"/>
              </a:spcAft>
              <a:buClr>
                <a:schemeClr val="lt1"/>
              </a:buClr>
              <a:buSzPts val="1600"/>
              <a:buChar char="■"/>
              <a:defRPr>
                <a:solidFill>
                  <a:schemeClr val="lt1"/>
                </a:solidFill>
              </a:defRPr>
            </a:lvl9pPr>
          </a:lstStyle>
          <a:p/>
        </p:txBody>
      </p:sp>
      <p:grpSp>
        <p:nvGrpSpPr>
          <p:cNvPr id="177" name="Google Shape;177;g3c2fa3d1b77_0_296"/>
          <p:cNvGrpSpPr/>
          <p:nvPr/>
        </p:nvGrpSpPr>
        <p:grpSpPr>
          <a:xfrm>
            <a:off x="-41002" y="4695275"/>
            <a:ext cx="3613302" cy="393600"/>
            <a:chOff x="-41002" y="4695275"/>
            <a:chExt cx="3613302" cy="393600"/>
          </a:xfrm>
        </p:grpSpPr>
        <p:sp>
          <p:nvSpPr>
            <p:cNvPr id="178" name="Google Shape;178;g3c2fa3d1b77_0_296"/>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179" name="Google Shape;179;g3c2fa3d1b77_0_296"/>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180" name="Google Shape;180;g3c2fa3d1b77_0_296"/>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ation page blue">
  <p:cSld name="CUSTOM_14">
    <p:spTree>
      <p:nvGrpSpPr>
        <p:cNvPr id="181" name="Shape 181"/>
        <p:cNvGrpSpPr/>
        <p:nvPr/>
      </p:nvGrpSpPr>
      <p:grpSpPr>
        <a:xfrm>
          <a:off x="0" y="0"/>
          <a:ext cx="0" cy="0"/>
          <a:chOff x="0" y="0"/>
          <a:chExt cx="0" cy="0"/>
        </a:xfrm>
      </p:grpSpPr>
      <p:sp>
        <p:nvSpPr>
          <p:cNvPr id="182" name="Google Shape;182;g3c2fa3d1b77_0_305"/>
          <p:cNvSpPr/>
          <p:nvPr/>
        </p:nvSpPr>
        <p:spPr>
          <a:xfrm rot="10800000">
            <a:off x="-13700" y="-72050"/>
            <a:ext cx="9166500" cy="5342700"/>
          </a:xfrm>
          <a:prstGeom prst="rect">
            <a:avLst/>
          </a:prstGeom>
          <a:gradFill>
            <a:gsLst>
              <a:gs pos="0">
                <a:srgbClr val="0086FF"/>
              </a:gs>
              <a:gs pos="100000">
                <a:srgbClr val="27E0FB"/>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g3c2fa3d1b77_0_305"/>
          <p:cNvSpPr/>
          <p:nvPr/>
        </p:nvSpPr>
        <p:spPr>
          <a:xfrm>
            <a:off x="335625" y="-87330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g3c2fa3d1b77_0_305"/>
          <p:cNvSpPr/>
          <p:nvPr/>
        </p:nvSpPr>
        <p:spPr>
          <a:xfrm>
            <a:off x="5953875" y="223805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g3c2fa3d1b77_0_305"/>
          <p:cNvSpPr/>
          <p:nvPr/>
        </p:nvSpPr>
        <p:spPr>
          <a:xfrm>
            <a:off x="1626575" y="1125425"/>
            <a:ext cx="5925900" cy="2514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g3c2fa3d1b77_0_305"/>
          <p:cNvSpPr txBox="1"/>
          <p:nvPr>
            <p:ph idx="1" type="subTitle"/>
          </p:nvPr>
        </p:nvSpPr>
        <p:spPr>
          <a:xfrm>
            <a:off x="1962375" y="1448650"/>
            <a:ext cx="5301600" cy="19623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SzPts val="1600"/>
              <a:buNone/>
              <a:defRPr/>
            </a:lvl1pPr>
            <a:lvl2pPr lvl="1" algn="l">
              <a:lnSpc>
                <a:spcPct val="115000"/>
              </a:lnSpc>
              <a:spcBef>
                <a:spcPts val="0"/>
              </a:spcBef>
              <a:spcAft>
                <a:spcPts val="0"/>
              </a:spcAft>
              <a:buSzPts val="1600"/>
              <a:buNone/>
              <a:defRPr/>
            </a:lvl2pPr>
            <a:lvl3pPr lvl="2" algn="l">
              <a:lnSpc>
                <a:spcPct val="115000"/>
              </a:lnSpc>
              <a:spcBef>
                <a:spcPts val="0"/>
              </a:spcBef>
              <a:spcAft>
                <a:spcPts val="0"/>
              </a:spcAft>
              <a:buSzPts val="1600"/>
              <a:buNone/>
              <a:defRPr/>
            </a:lvl3pPr>
            <a:lvl4pPr lvl="3" algn="l">
              <a:lnSpc>
                <a:spcPct val="115000"/>
              </a:lnSpc>
              <a:spcBef>
                <a:spcPts val="0"/>
              </a:spcBef>
              <a:spcAft>
                <a:spcPts val="0"/>
              </a:spcAft>
              <a:buSzPts val="1600"/>
              <a:buNone/>
              <a:defRPr/>
            </a:lvl4pPr>
            <a:lvl5pPr lvl="4" algn="l">
              <a:lnSpc>
                <a:spcPct val="115000"/>
              </a:lnSpc>
              <a:spcBef>
                <a:spcPts val="0"/>
              </a:spcBef>
              <a:spcAft>
                <a:spcPts val="0"/>
              </a:spcAft>
              <a:buSzPts val="1600"/>
              <a:buNone/>
              <a:defRPr/>
            </a:lvl5pPr>
            <a:lvl6pPr lvl="5" algn="l">
              <a:lnSpc>
                <a:spcPct val="115000"/>
              </a:lnSpc>
              <a:spcBef>
                <a:spcPts val="0"/>
              </a:spcBef>
              <a:spcAft>
                <a:spcPts val="0"/>
              </a:spcAft>
              <a:buSzPts val="1600"/>
              <a:buNone/>
              <a:defRPr/>
            </a:lvl6pPr>
            <a:lvl7pPr lvl="6" algn="l">
              <a:lnSpc>
                <a:spcPct val="115000"/>
              </a:lnSpc>
              <a:spcBef>
                <a:spcPts val="0"/>
              </a:spcBef>
              <a:spcAft>
                <a:spcPts val="0"/>
              </a:spcAft>
              <a:buSzPts val="1600"/>
              <a:buNone/>
              <a:defRPr/>
            </a:lvl7pPr>
            <a:lvl8pPr lvl="7" algn="l">
              <a:lnSpc>
                <a:spcPct val="115000"/>
              </a:lnSpc>
              <a:spcBef>
                <a:spcPts val="0"/>
              </a:spcBef>
              <a:spcAft>
                <a:spcPts val="0"/>
              </a:spcAft>
              <a:buSzPts val="1600"/>
              <a:buNone/>
              <a:defRPr/>
            </a:lvl8pPr>
            <a:lvl9pPr lvl="8" algn="l">
              <a:lnSpc>
                <a:spcPct val="115000"/>
              </a:lnSpc>
              <a:spcBef>
                <a:spcPts val="0"/>
              </a:spcBef>
              <a:spcAft>
                <a:spcPts val="0"/>
              </a:spcAft>
              <a:buSzPts val="1600"/>
              <a:buNone/>
              <a:defRPr/>
            </a:lvl9pPr>
          </a:lstStyle>
          <a:p/>
        </p:txBody>
      </p:sp>
      <p:pic>
        <p:nvPicPr>
          <p:cNvPr id="187" name="Google Shape;187;g3c2fa3d1b77_0_305"/>
          <p:cNvPicPr preferRelativeResize="0"/>
          <p:nvPr/>
        </p:nvPicPr>
        <p:blipFill rotWithShape="1">
          <a:blip r:embed="rId2">
            <a:alphaModFix/>
          </a:blip>
          <a:srcRect b="0" l="0" r="0" t="0"/>
          <a:stretch/>
        </p:blipFill>
        <p:spPr>
          <a:xfrm>
            <a:off x="8679325" y="4695275"/>
            <a:ext cx="245500" cy="240775"/>
          </a:xfrm>
          <a:prstGeom prst="rect">
            <a:avLst/>
          </a:prstGeom>
          <a:noFill/>
          <a:ln>
            <a:noFill/>
          </a:ln>
        </p:spPr>
      </p:pic>
      <p:sp>
        <p:nvSpPr>
          <p:cNvPr id="188" name="Google Shape;188;g3c2fa3d1b77_0_305"/>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189" name="Google Shape;189;g3c2fa3d1b77_0_305"/>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190" name="Google Shape;190;g3c2fa3d1b77_0_305"/>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ation page pink">
  <p:cSld name="CUSTOM_14_1">
    <p:spTree>
      <p:nvGrpSpPr>
        <p:cNvPr id="191" name="Shape 191"/>
        <p:cNvGrpSpPr/>
        <p:nvPr/>
      </p:nvGrpSpPr>
      <p:grpSpPr>
        <a:xfrm>
          <a:off x="0" y="0"/>
          <a:ext cx="0" cy="0"/>
          <a:chOff x="0" y="0"/>
          <a:chExt cx="0" cy="0"/>
        </a:xfrm>
      </p:grpSpPr>
      <p:sp>
        <p:nvSpPr>
          <p:cNvPr id="192" name="Google Shape;192;g3c2fa3d1b77_0_315"/>
          <p:cNvSpPr/>
          <p:nvPr/>
        </p:nvSpPr>
        <p:spPr>
          <a:xfrm rot="10800000">
            <a:off x="-13700" y="-72050"/>
            <a:ext cx="9166500" cy="5342700"/>
          </a:xfrm>
          <a:prstGeom prst="rect">
            <a:avLst/>
          </a:prstGeom>
          <a:gradFill>
            <a:gsLst>
              <a:gs pos="0">
                <a:srgbClr val="D62293"/>
              </a:gs>
              <a:gs pos="100000">
                <a:srgbClr val="F88167"/>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g3c2fa3d1b77_0_315"/>
          <p:cNvSpPr/>
          <p:nvPr/>
        </p:nvSpPr>
        <p:spPr>
          <a:xfrm>
            <a:off x="335625" y="-87330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g3c2fa3d1b77_0_315"/>
          <p:cNvSpPr/>
          <p:nvPr/>
        </p:nvSpPr>
        <p:spPr>
          <a:xfrm>
            <a:off x="5953875" y="2238050"/>
            <a:ext cx="402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g3c2fa3d1b77_0_315"/>
          <p:cNvSpPr/>
          <p:nvPr/>
        </p:nvSpPr>
        <p:spPr>
          <a:xfrm>
            <a:off x="1626575" y="1125425"/>
            <a:ext cx="5925900" cy="2514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g3c2fa3d1b77_0_315"/>
          <p:cNvSpPr txBox="1"/>
          <p:nvPr>
            <p:ph idx="1" type="subTitle"/>
          </p:nvPr>
        </p:nvSpPr>
        <p:spPr>
          <a:xfrm>
            <a:off x="1962375" y="1448650"/>
            <a:ext cx="5301600" cy="19623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SzPts val="1600"/>
              <a:buNone/>
              <a:defRPr/>
            </a:lvl1pPr>
            <a:lvl2pPr lvl="1" algn="l">
              <a:lnSpc>
                <a:spcPct val="115000"/>
              </a:lnSpc>
              <a:spcBef>
                <a:spcPts val="0"/>
              </a:spcBef>
              <a:spcAft>
                <a:spcPts val="0"/>
              </a:spcAft>
              <a:buSzPts val="1600"/>
              <a:buNone/>
              <a:defRPr/>
            </a:lvl2pPr>
            <a:lvl3pPr lvl="2" algn="l">
              <a:lnSpc>
                <a:spcPct val="115000"/>
              </a:lnSpc>
              <a:spcBef>
                <a:spcPts val="0"/>
              </a:spcBef>
              <a:spcAft>
                <a:spcPts val="0"/>
              </a:spcAft>
              <a:buSzPts val="1600"/>
              <a:buNone/>
              <a:defRPr/>
            </a:lvl3pPr>
            <a:lvl4pPr lvl="3" algn="l">
              <a:lnSpc>
                <a:spcPct val="115000"/>
              </a:lnSpc>
              <a:spcBef>
                <a:spcPts val="0"/>
              </a:spcBef>
              <a:spcAft>
                <a:spcPts val="0"/>
              </a:spcAft>
              <a:buSzPts val="1600"/>
              <a:buNone/>
              <a:defRPr/>
            </a:lvl4pPr>
            <a:lvl5pPr lvl="4" algn="l">
              <a:lnSpc>
                <a:spcPct val="115000"/>
              </a:lnSpc>
              <a:spcBef>
                <a:spcPts val="0"/>
              </a:spcBef>
              <a:spcAft>
                <a:spcPts val="0"/>
              </a:spcAft>
              <a:buSzPts val="1600"/>
              <a:buNone/>
              <a:defRPr/>
            </a:lvl5pPr>
            <a:lvl6pPr lvl="5" algn="l">
              <a:lnSpc>
                <a:spcPct val="115000"/>
              </a:lnSpc>
              <a:spcBef>
                <a:spcPts val="0"/>
              </a:spcBef>
              <a:spcAft>
                <a:spcPts val="0"/>
              </a:spcAft>
              <a:buSzPts val="1600"/>
              <a:buNone/>
              <a:defRPr/>
            </a:lvl6pPr>
            <a:lvl7pPr lvl="6" algn="l">
              <a:lnSpc>
                <a:spcPct val="115000"/>
              </a:lnSpc>
              <a:spcBef>
                <a:spcPts val="0"/>
              </a:spcBef>
              <a:spcAft>
                <a:spcPts val="0"/>
              </a:spcAft>
              <a:buSzPts val="1600"/>
              <a:buNone/>
              <a:defRPr/>
            </a:lvl7pPr>
            <a:lvl8pPr lvl="7" algn="l">
              <a:lnSpc>
                <a:spcPct val="115000"/>
              </a:lnSpc>
              <a:spcBef>
                <a:spcPts val="0"/>
              </a:spcBef>
              <a:spcAft>
                <a:spcPts val="0"/>
              </a:spcAft>
              <a:buSzPts val="1600"/>
              <a:buNone/>
              <a:defRPr/>
            </a:lvl8pPr>
            <a:lvl9pPr lvl="8" algn="l">
              <a:lnSpc>
                <a:spcPct val="115000"/>
              </a:lnSpc>
              <a:spcBef>
                <a:spcPts val="0"/>
              </a:spcBef>
              <a:spcAft>
                <a:spcPts val="0"/>
              </a:spcAft>
              <a:buSzPts val="1600"/>
              <a:buNone/>
              <a:defRPr/>
            </a:lvl9pPr>
          </a:lstStyle>
          <a:p/>
        </p:txBody>
      </p:sp>
      <p:pic>
        <p:nvPicPr>
          <p:cNvPr id="197" name="Google Shape;197;g3c2fa3d1b77_0_315"/>
          <p:cNvPicPr preferRelativeResize="0"/>
          <p:nvPr/>
        </p:nvPicPr>
        <p:blipFill rotWithShape="1">
          <a:blip r:embed="rId2">
            <a:alphaModFix/>
          </a:blip>
          <a:srcRect b="0" l="0" r="0" t="0"/>
          <a:stretch/>
        </p:blipFill>
        <p:spPr>
          <a:xfrm>
            <a:off x="8679325" y="4695275"/>
            <a:ext cx="245500" cy="240775"/>
          </a:xfrm>
          <a:prstGeom prst="rect">
            <a:avLst/>
          </a:prstGeom>
          <a:noFill/>
          <a:ln>
            <a:noFill/>
          </a:ln>
        </p:spPr>
      </p:pic>
      <p:sp>
        <p:nvSpPr>
          <p:cNvPr id="198" name="Google Shape;198;g3c2fa3d1b77_0_315"/>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199" name="Google Shape;199;g3c2fa3d1b77_0_315"/>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200" name="Google Shape;200;g3c2fa3d1b77_0_315"/>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s page">
  <p:cSld name="CUSTOM_15">
    <p:spTree>
      <p:nvGrpSpPr>
        <p:cNvPr id="201" name="Shape 201"/>
        <p:cNvGrpSpPr/>
        <p:nvPr/>
      </p:nvGrpSpPr>
      <p:grpSpPr>
        <a:xfrm>
          <a:off x="0" y="0"/>
          <a:ext cx="0" cy="0"/>
          <a:chOff x="0" y="0"/>
          <a:chExt cx="0" cy="0"/>
        </a:xfrm>
      </p:grpSpPr>
      <p:sp>
        <p:nvSpPr>
          <p:cNvPr id="202" name="Google Shape;202;g3c2fa3d1b77_0_325"/>
          <p:cNvSpPr txBox="1"/>
          <p:nvPr/>
        </p:nvSpPr>
        <p:spPr>
          <a:xfrm>
            <a:off x="0" y="0"/>
            <a:ext cx="3000000" cy="60738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Arial"/>
                <a:ea typeface="Arial"/>
                <a:cs typeface="Arial"/>
                <a:sym typeface="Arial"/>
              </a:rPr>
              <a:t>-1</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Arial"/>
                <a:ea typeface="Arial"/>
                <a:cs typeface="Arial"/>
                <a:sym typeface="Arial"/>
              </a:rPr>
              <a:t>© 2022 Cloud Native Computing Foundation</a:t>
            </a:r>
            <a:endParaRPr b="1"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chemeClr val="dk1"/>
              </a:solidFill>
              <a:latin typeface="Arial"/>
              <a:ea typeface="Arial"/>
              <a:cs typeface="Arial"/>
              <a:sym typeface="Arial"/>
            </a:endParaRPr>
          </a:p>
        </p:txBody>
      </p:sp>
      <p:sp>
        <p:nvSpPr>
          <p:cNvPr id="203" name="Google Shape;203;g3c2fa3d1b77_0_325"/>
          <p:cNvSpPr/>
          <p:nvPr/>
        </p:nvSpPr>
        <p:spPr>
          <a:xfrm>
            <a:off x="599463" y="2426925"/>
            <a:ext cx="2250600" cy="1899000"/>
          </a:xfrm>
          <a:prstGeom prst="rect">
            <a:avLst/>
          </a:prstGeom>
          <a:solidFill>
            <a:srgbClr val="0086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g3c2fa3d1b77_0_325"/>
          <p:cNvSpPr/>
          <p:nvPr/>
        </p:nvSpPr>
        <p:spPr>
          <a:xfrm>
            <a:off x="3446700" y="2426925"/>
            <a:ext cx="2250600" cy="1899000"/>
          </a:xfrm>
          <a:prstGeom prst="rect">
            <a:avLst/>
          </a:prstGeom>
          <a:solidFill>
            <a:srgbClr val="0086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g3c2fa3d1b77_0_325"/>
          <p:cNvSpPr/>
          <p:nvPr/>
        </p:nvSpPr>
        <p:spPr>
          <a:xfrm>
            <a:off x="6293938" y="2426925"/>
            <a:ext cx="2250600" cy="1899000"/>
          </a:xfrm>
          <a:prstGeom prst="rect">
            <a:avLst/>
          </a:prstGeom>
          <a:solidFill>
            <a:srgbClr val="0086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g3c2fa3d1b77_0_325"/>
          <p:cNvSpPr txBox="1"/>
          <p:nvPr>
            <p:ph idx="1" type="subTitle"/>
          </p:nvPr>
        </p:nvSpPr>
        <p:spPr>
          <a:xfrm>
            <a:off x="821925" y="3236350"/>
            <a:ext cx="1900800" cy="8424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600"/>
              <a:buNone/>
              <a:defRPr>
                <a:solidFill>
                  <a:schemeClr val="lt1"/>
                </a:solidFill>
              </a:defRPr>
            </a:lvl1pPr>
            <a:lvl2pPr lvl="1" algn="l">
              <a:lnSpc>
                <a:spcPct val="115000"/>
              </a:lnSpc>
              <a:spcBef>
                <a:spcPts val="0"/>
              </a:spcBef>
              <a:spcAft>
                <a:spcPts val="0"/>
              </a:spcAft>
              <a:buSzPts val="1600"/>
              <a:buNone/>
              <a:defRPr/>
            </a:lvl2pPr>
            <a:lvl3pPr lvl="2" algn="l">
              <a:lnSpc>
                <a:spcPct val="115000"/>
              </a:lnSpc>
              <a:spcBef>
                <a:spcPts val="0"/>
              </a:spcBef>
              <a:spcAft>
                <a:spcPts val="0"/>
              </a:spcAft>
              <a:buSzPts val="1600"/>
              <a:buNone/>
              <a:defRPr/>
            </a:lvl3pPr>
            <a:lvl4pPr lvl="3" algn="l">
              <a:lnSpc>
                <a:spcPct val="115000"/>
              </a:lnSpc>
              <a:spcBef>
                <a:spcPts val="0"/>
              </a:spcBef>
              <a:spcAft>
                <a:spcPts val="0"/>
              </a:spcAft>
              <a:buSzPts val="1600"/>
              <a:buNone/>
              <a:defRPr/>
            </a:lvl4pPr>
            <a:lvl5pPr lvl="4" algn="l">
              <a:lnSpc>
                <a:spcPct val="115000"/>
              </a:lnSpc>
              <a:spcBef>
                <a:spcPts val="0"/>
              </a:spcBef>
              <a:spcAft>
                <a:spcPts val="0"/>
              </a:spcAft>
              <a:buSzPts val="1600"/>
              <a:buNone/>
              <a:defRPr/>
            </a:lvl5pPr>
            <a:lvl6pPr lvl="5" algn="l">
              <a:lnSpc>
                <a:spcPct val="115000"/>
              </a:lnSpc>
              <a:spcBef>
                <a:spcPts val="0"/>
              </a:spcBef>
              <a:spcAft>
                <a:spcPts val="0"/>
              </a:spcAft>
              <a:buSzPts val="1600"/>
              <a:buNone/>
              <a:defRPr/>
            </a:lvl6pPr>
            <a:lvl7pPr lvl="6" algn="l">
              <a:lnSpc>
                <a:spcPct val="115000"/>
              </a:lnSpc>
              <a:spcBef>
                <a:spcPts val="0"/>
              </a:spcBef>
              <a:spcAft>
                <a:spcPts val="0"/>
              </a:spcAft>
              <a:buSzPts val="1600"/>
              <a:buNone/>
              <a:defRPr/>
            </a:lvl7pPr>
            <a:lvl8pPr lvl="7" algn="l">
              <a:lnSpc>
                <a:spcPct val="115000"/>
              </a:lnSpc>
              <a:spcBef>
                <a:spcPts val="0"/>
              </a:spcBef>
              <a:spcAft>
                <a:spcPts val="0"/>
              </a:spcAft>
              <a:buSzPts val="1600"/>
              <a:buNone/>
              <a:defRPr/>
            </a:lvl8pPr>
            <a:lvl9pPr lvl="8" algn="l">
              <a:lnSpc>
                <a:spcPct val="115000"/>
              </a:lnSpc>
              <a:spcBef>
                <a:spcPts val="0"/>
              </a:spcBef>
              <a:spcAft>
                <a:spcPts val="0"/>
              </a:spcAft>
              <a:buSzPts val="1600"/>
              <a:buNone/>
              <a:defRPr/>
            </a:lvl9pPr>
          </a:lstStyle>
          <a:p/>
        </p:txBody>
      </p:sp>
      <p:sp>
        <p:nvSpPr>
          <p:cNvPr id="207" name="Google Shape;207;g3c2fa3d1b77_0_325"/>
          <p:cNvSpPr txBox="1"/>
          <p:nvPr>
            <p:ph idx="2" type="subTitle"/>
          </p:nvPr>
        </p:nvSpPr>
        <p:spPr>
          <a:xfrm>
            <a:off x="3648725" y="3236350"/>
            <a:ext cx="1900800" cy="8424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600"/>
              <a:buNone/>
              <a:defRPr>
                <a:solidFill>
                  <a:schemeClr val="lt1"/>
                </a:solidFill>
              </a:defRPr>
            </a:lvl1pPr>
            <a:lvl2pPr lvl="1" algn="l">
              <a:lnSpc>
                <a:spcPct val="115000"/>
              </a:lnSpc>
              <a:spcBef>
                <a:spcPts val="0"/>
              </a:spcBef>
              <a:spcAft>
                <a:spcPts val="0"/>
              </a:spcAft>
              <a:buSzPts val="1600"/>
              <a:buNone/>
              <a:defRPr/>
            </a:lvl2pPr>
            <a:lvl3pPr lvl="2" algn="l">
              <a:lnSpc>
                <a:spcPct val="115000"/>
              </a:lnSpc>
              <a:spcBef>
                <a:spcPts val="0"/>
              </a:spcBef>
              <a:spcAft>
                <a:spcPts val="0"/>
              </a:spcAft>
              <a:buSzPts val="1600"/>
              <a:buNone/>
              <a:defRPr/>
            </a:lvl3pPr>
            <a:lvl4pPr lvl="3" algn="l">
              <a:lnSpc>
                <a:spcPct val="115000"/>
              </a:lnSpc>
              <a:spcBef>
                <a:spcPts val="0"/>
              </a:spcBef>
              <a:spcAft>
                <a:spcPts val="0"/>
              </a:spcAft>
              <a:buSzPts val="1600"/>
              <a:buNone/>
              <a:defRPr/>
            </a:lvl4pPr>
            <a:lvl5pPr lvl="4" algn="l">
              <a:lnSpc>
                <a:spcPct val="115000"/>
              </a:lnSpc>
              <a:spcBef>
                <a:spcPts val="0"/>
              </a:spcBef>
              <a:spcAft>
                <a:spcPts val="0"/>
              </a:spcAft>
              <a:buSzPts val="1600"/>
              <a:buNone/>
              <a:defRPr/>
            </a:lvl5pPr>
            <a:lvl6pPr lvl="5" algn="l">
              <a:lnSpc>
                <a:spcPct val="115000"/>
              </a:lnSpc>
              <a:spcBef>
                <a:spcPts val="0"/>
              </a:spcBef>
              <a:spcAft>
                <a:spcPts val="0"/>
              </a:spcAft>
              <a:buSzPts val="1600"/>
              <a:buNone/>
              <a:defRPr/>
            </a:lvl6pPr>
            <a:lvl7pPr lvl="6" algn="l">
              <a:lnSpc>
                <a:spcPct val="115000"/>
              </a:lnSpc>
              <a:spcBef>
                <a:spcPts val="0"/>
              </a:spcBef>
              <a:spcAft>
                <a:spcPts val="0"/>
              </a:spcAft>
              <a:buSzPts val="1600"/>
              <a:buNone/>
              <a:defRPr/>
            </a:lvl7pPr>
            <a:lvl8pPr lvl="7" algn="l">
              <a:lnSpc>
                <a:spcPct val="115000"/>
              </a:lnSpc>
              <a:spcBef>
                <a:spcPts val="0"/>
              </a:spcBef>
              <a:spcAft>
                <a:spcPts val="0"/>
              </a:spcAft>
              <a:buSzPts val="1600"/>
              <a:buNone/>
              <a:defRPr/>
            </a:lvl8pPr>
            <a:lvl9pPr lvl="8" algn="l">
              <a:lnSpc>
                <a:spcPct val="115000"/>
              </a:lnSpc>
              <a:spcBef>
                <a:spcPts val="0"/>
              </a:spcBef>
              <a:spcAft>
                <a:spcPts val="0"/>
              </a:spcAft>
              <a:buSzPts val="1600"/>
              <a:buNone/>
              <a:defRPr/>
            </a:lvl9pPr>
          </a:lstStyle>
          <a:p/>
        </p:txBody>
      </p:sp>
      <p:sp>
        <p:nvSpPr>
          <p:cNvPr id="208" name="Google Shape;208;g3c2fa3d1b77_0_325"/>
          <p:cNvSpPr txBox="1"/>
          <p:nvPr>
            <p:ph idx="3" type="subTitle"/>
          </p:nvPr>
        </p:nvSpPr>
        <p:spPr>
          <a:xfrm>
            <a:off x="6475525" y="3236350"/>
            <a:ext cx="1900800" cy="8424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600"/>
              <a:buNone/>
              <a:defRPr>
                <a:solidFill>
                  <a:schemeClr val="lt1"/>
                </a:solidFill>
              </a:defRPr>
            </a:lvl1pPr>
            <a:lvl2pPr lvl="1" algn="l">
              <a:lnSpc>
                <a:spcPct val="115000"/>
              </a:lnSpc>
              <a:spcBef>
                <a:spcPts val="0"/>
              </a:spcBef>
              <a:spcAft>
                <a:spcPts val="0"/>
              </a:spcAft>
              <a:buSzPts val="1600"/>
              <a:buNone/>
              <a:defRPr/>
            </a:lvl2pPr>
            <a:lvl3pPr lvl="2" algn="l">
              <a:lnSpc>
                <a:spcPct val="115000"/>
              </a:lnSpc>
              <a:spcBef>
                <a:spcPts val="0"/>
              </a:spcBef>
              <a:spcAft>
                <a:spcPts val="0"/>
              </a:spcAft>
              <a:buSzPts val="1600"/>
              <a:buNone/>
              <a:defRPr/>
            </a:lvl3pPr>
            <a:lvl4pPr lvl="3" algn="l">
              <a:lnSpc>
                <a:spcPct val="115000"/>
              </a:lnSpc>
              <a:spcBef>
                <a:spcPts val="0"/>
              </a:spcBef>
              <a:spcAft>
                <a:spcPts val="0"/>
              </a:spcAft>
              <a:buSzPts val="1600"/>
              <a:buNone/>
              <a:defRPr/>
            </a:lvl4pPr>
            <a:lvl5pPr lvl="4" algn="l">
              <a:lnSpc>
                <a:spcPct val="115000"/>
              </a:lnSpc>
              <a:spcBef>
                <a:spcPts val="0"/>
              </a:spcBef>
              <a:spcAft>
                <a:spcPts val="0"/>
              </a:spcAft>
              <a:buSzPts val="1600"/>
              <a:buNone/>
              <a:defRPr/>
            </a:lvl5pPr>
            <a:lvl6pPr lvl="5" algn="l">
              <a:lnSpc>
                <a:spcPct val="115000"/>
              </a:lnSpc>
              <a:spcBef>
                <a:spcPts val="0"/>
              </a:spcBef>
              <a:spcAft>
                <a:spcPts val="0"/>
              </a:spcAft>
              <a:buSzPts val="1600"/>
              <a:buNone/>
              <a:defRPr/>
            </a:lvl6pPr>
            <a:lvl7pPr lvl="6" algn="l">
              <a:lnSpc>
                <a:spcPct val="115000"/>
              </a:lnSpc>
              <a:spcBef>
                <a:spcPts val="0"/>
              </a:spcBef>
              <a:spcAft>
                <a:spcPts val="0"/>
              </a:spcAft>
              <a:buSzPts val="1600"/>
              <a:buNone/>
              <a:defRPr/>
            </a:lvl7pPr>
            <a:lvl8pPr lvl="7" algn="l">
              <a:lnSpc>
                <a:spcPct val="115000"/>
              </a:lnSpc>
              <a:spcBef>
                <a:spcPts val="0"/>
              </a:spcBef>
              <a:spcAft>
                <a:spcPts val="0"/>
              </a:spcAft>
              <a:buSzPts val="1600"/>
              <a:buNone/>
              <a:defRPr/>
            </a:lvl8pPr>
            <a:lvl9pPr lvl="8" algn="l">
              <a:lnSpc>
                <a:spcPct val="115000"/>
              </a:lnSpc>
              <a:spcBef>
                <a:spcPts val="0"/>
              </a:spcBef>
              <a:spcAft>
                <a:spcPts val="0"/>
              </a:spcAft>
              <a:buSzPts val="1600"/>
              <a:buNone/>
              <a:defRPr/>
            </a:lvl9pPr>
          </a:lstStyle>
          <a:p/>
        </p:txBody>
      </p:sp>
      <p:sp>
        <p:nvSpPr>
          <p:cNvPr id="209" name="Google Shape;209;g3c2fa3d1b77_0_325"/>
          <p:cNvSpPr txBox="1"/>
          <p:nvPr>
            <p:ph type="title"/>
          </p:nvPr>
        </p:nvSpPr>
        <p:spPr>
          <a:xfrm>
            <a:off x="832200" y="2578825"/>
            <a:ext cx="1771200" cy="657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210" name="Google Shape;210;g3c2fa3d1b77_0_325"/>
          <p:cNvSpPr txBox="1"/>
          <p:nvPr>
            <p:ph idx="4" type="title"/>
          </p:nvPr>
        </p:nvSpPr>
        <p:spPr>
          <a:xfrm>
            <a:off x="3594575" y="2578825"/>
            <a:ext cx="1830600" cy="657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211" name="Google Shape;211;g3c2fa3d1b77_0_325"/>
          <p:cNvSpPr txBox="1"/>
          <p:nvPr>
            <p:ph idx="5" type="title"/>
          </p:nvPr>
        </p:nvSpPr>
        <p:spPr>
          <a:xfrm>
            <a:off x="6475525" y="2578825"/>
            <a:ext cx="1900800" cy="657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212" name="Google Shape;212;g3c2fa3d1b77_0_325"/>
          <p:cNvSpPr/>
          <p:nvPr/>
        </p:nvSpPr>
        <p:spPr>
          <a:xfrm>
            <a:off x="457200" y="0"/>
            <a:ext cx="914400" cy="109200"/>
          </a:xfrm>
          <a:prstGeom prst="rect">
            <a:avLst/>
          </a:prstGeom>
          <a:solidFill>
            <a:srgbClr val="0086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g3c2fa3d1b77_0_325"/>
          <p:cNvSpPr txBox="1"/>
          <p:nvPr>
            <p:ph idx="6" type="title"/>
          </p:nvPr>
        </p:nvSpPr>
        <p:spPr>
          <a:xfrm>
            <a:off x="482875" y="452075"/>
            <a:ext cx="6123300" cy="975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214" name="Google Shape;214;g3c2fa3d1b77_0_325"/>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215" name="Google Shape;215;g3c2fa3d1b77_0_325"/>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216" name="Google Shape;216;g3c2fa3d1b77_0_325"/>
          <p:cNvCxnSpPr/>
          <p:nvPr/>
        </p:nvCxnSpPr>
        <p:spPr>
          <a:xfrm rot="10800000">
            <a:off x="376906" y="4732654"/>
            <a:ext cx="0" cy="156900"/>
          </a:xfrm>
          <a:prstGeom prst="straightConnector1">
            <a:avLst/>
          </a:prstGeom>
          <a:noFill/>
          <a:ln cap="flat" cmpd="sng" w="9525">
            <a:solidFill>
              <a:schemeClr val="dk1"/>
            </a:solidFill>
            <a:prstDash val="solid"/>
            <a:round/>
            <a:headEnd len="sm" w="sm" type="none"/>
            <a:tailEnd len="sm" w="sm" type="none"/>
          </a:ln>
        </p:spPr>
      </p:cxnSp>
      <p:sp>
        <p:nvSpPr>
          <p:cNvPr id="217" name="Google Shape;217;g3c2fa3d1b77_0_325"/>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1">
  <p:cSld name="CUSTOM_16">
    <p:spTree>
      <p:nvGrpSpPr>
        <p:cNvPr id="218" name="Shape 218"/>
        <p:cNvGrpSpPr/>
        <p:nvPr/>
      </p:nvGrpSpPr>
      <p:grpSpPr>
        <a:xfrm>
          <a:off x="0" y="0"/>
          <a:ext cx="0" cy="0"/>
          <a:chOff x="0" y="0"/>
          <a:chExt cx="0" cy="0"/>
        </a:xfrm>
      </p:grpSpPr>
      <p:pic>
        <p:nvPicPr>
          <p:cNvPr id="219" name="Google Shape;219;g3c2fa3d1b77_0_342"/>
          <p:cNvPicPr preferRelativeResize="0"/>
          <p:nvPr/>
        </p:nvPicPr>
        <p:blipFill rotWithShape="1">
          <a:blip r:embed="rId2">
            <a:alphaModFix/>
          </a:blip>
          <a:srcRect b="0" l="6225" r="6216" t="0"/>
          <a:stretch/>
        </p:blipFill>
        <p:spPr>
          <a:xfrm>
            <a:off x="-41000" y="-23056"/>
            <a:ext cx="9302826" cy="5232831"/>
          </a:xfrm>
          <a:prstGeom prst="rect">
            <a:avLst/>
          </a:prstGeom>
          <a:noFill/>
          <a:ln>
            <a:noFill/>
          </a:ln>
        </p:spPr>
      </p:pic>
      <p:sp>
        <p:nvSpPr>
          <p:cNvPr id="220" name="Google Shape;220;g3c2fa3d1b77_0_342"/>
          <p:cNvSpPr/>
          <p:nvPr/>
        </p:nvSpPr>
        <p:spPr>
          <a:xfrm>
            <a:off x="-41000" y="2637700"/>
            <a:ext cx="6002100" cy="1090200"/>
          </a:xfrm>
          <a:prstGeom prst="rect">
            <a:avLst/>
          </a:prstGeom>
          <a:solidFill>
            <a:srgbClr val="0086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g3c2fa3d1b77_0_342"/>
          <p:cNvSpPr txBox="1"/>
          <p:nvPr>
            <p:ph type="title"/>
          </p:nvPr>
        </p:nvSpPr>
        <p:spPr>
          <a:xfrm>
            <a:off x="192100" y="2735525"/>
            <a:ext cx="6377700" cy="62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222" name="Google Shape;222;g3c2fa3d1b77_0_342"/>
          <p:cNvPicPr preferRelativeResize="0"/>
          <p:nvPr/>
        </p:nvPicPr>
        <p:blipFill rotWithShape="1">
          <a:blip r:embed="rId3">
            <a:alphaModFix/>
          </a:blip>
          <a:srcRect b="0" l="0" r="0" t="0"/>
          <a:stretch/>
        </p:blipFill>
        <p:spPr>
          <a:xfrm>
            <a:off x="8679325" y="4695275"/>
            <a:ext cx="245500" cy="240775"/>
          </a:xfrm>
          <a:prstGeom prst="rect">
            <a:avLst/>
          </a:prstGeom>
          <a:noFill/>
          <a:ln>
            <a:noFill/>
          </a:ln>
        </p:spPr>
      </p:pic>
      <p:sp>
        <p:nvSpPr>
          <p:cNvPr id="223" name="Google Shape;223;g3c2fa3d1b77_0_342"/>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224" name="Google Shape;224;g3c2fa3d1b77_0_342"/>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225" name="Google Shape;225;g3c2fa3d1b77_0_342"/>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2">
  <p:cSld name="CUSTOM_17">
    <p:spTree>
      <p:nvGrpSpPr>
        <p:cNvPr id="226" name="Shape 226"/>
        <p:cNvGrpSpPr/>
        <p:nvPr/>
      </p:nvGrpSpPr>
      <p:grpSpPr>
        <a:xfrm>
          <a:off x="0" y="0"/>
          <a:ext cx="0" cy="0"/>
          <a:chOff x="0" y="0"/>
          <a:chExt cx="0" cy="0"/>
        </a:xfrm>
      </p:grpSpPr>
      <p:pic>
        <p:nvPicPr>
          <p:cNvPr id="227" name="Google Shape;227;g3c2fa3d1b77_0_350"/>
          <p:cNvPicPr preferRelativeResize="0"/>
          <p:nvPr/>
        </p:nvPicPr>
        <p:blipFill rotWithShape="1">
          <a:blip r:embed="rId2">
            <a:alphaModFix/>
          </a:blip>
          <a:srcRect b="717" l="0" r="0" t="14887"/>
          <a:stretch/>
        </p:blipFill>
        <p:spPr>
          <a:xfrm>
            <a:off x="0" y="0"/>
            <a:ext cx="9144003" cy="5143501"/>
          </a:xfrm>
          <a:prstGeom prst="rect">
            <a:avLst/>
          </a:prstGeom>
          <a:noFill/>
          <a:ln>
            <a:noFill/>
          </a:ln>
        </p:spPr>
      </p:pic>
      <p:sp>
        <p:nvSpPr>
          <p:cNvPr id="228" name="Google Shape;228;g3c2fa3d1b77_0_350"/>
          <p:cNvSpPr/>
          <p:nvPr/>
        </p:nvSpPr>
        <p:spPr>
          <a:xfrm>
            <a:off x="0" y="2637700"/>
            <a:ext cx="5961300" cy="1090200"/>
          </a:xfrm>
          <a:prstGeom prst="rect">
            <a:avLst/>
          </a:prstGeom>
          <a:solidFill>
            <a:srgbClr val="0086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g3c2fa3d1b77_0_350"/>
          <p:cNvSpPr txBox="1"/>
          <p:nvPr>
            <p:ph type="title"/>
          </p:nvPr>
        </p:nvSpPr>
        <p:spPr>
          <a:xfrm>
            <a:off x="192100" y="2735525"/>
            <a:ext cx="6377700" cy="62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230" name="Google Shape;230;g3c2fa3d1b77_0_350"/>
          <p:cNvPicPr preferRelativeResize="0"/>
          <p:nvPr/>
        </p:nvPicPr>
        <p:blipFill rotWithShape="1">
          <a:blip r:embed="rId3">
            <a:alphaModFix/>
          </a:blip>
          <a:srcRect b="0" l="0" r="0" t="0"/>
          <a:stretch/>
        </p:blipFill>
        <p:spPr>
          <a:xfrm>
            <a:off x="8679325" y="4695275"/>
            <a:ext cx="245500" cy="240775"/>
          </a:xfrm>
          <a:prstGeom prst="rect">
            <a:avLst/>
          </a:prstGeom>
          <a:noFill/>
          <a:ln>
            <a:noFill/>
          </a:ln>
        </p:spPr>
      </p:pic>
      <p:sp>
        <p:nvSpPr>
          <p:cNvPr id="231" name="Google Shape;231;g3c2fa3d1b77_0_350"/>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232" name="Google Shape;232;g3c2fa3d1b77_0_350"/>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233" name="Google Shape;233;g3c2fa3d1b77_0_350"/>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3">
  <p:cSld name="CUSTOM_18">
    <p:spTree>
      <p:nvGrpSpPr>
        <p:cNvPr id="234" name="Shape 234"/>
        <p:cNvGrpSpPr/>
        <p:nvPr/>
      </p:nvGrpSpPr>
      <p:grpSpPr>
        <a:xfrm>
          <a:off x="0" y="0"/>
          <a:ext cx="0" cy="0"/>
          <a:chOff x="0" y="0"/>
          <a:chExt cx="0" cy="0"/>
        </a:xfrm>
      </p:grpSpPr>
      <p:pic>
        <p:nvPicPr>
          <p:cNvPr id="235" name="Google Shape;235;g3c2fa3d1b77_0_358"/>
          <p:cNvPicPr preferRelativeResize="0"/>
          <p:nvPr/>
        </p:nvPicPr>
        <p:blipFill rotWithShape="1">
          <a:blip r:embed="rId2">
            <a:alphaModFix/>
          </a:blip>
          <a:srcRect b="12663" l="0" r="0" t="3026"/>
          <a:stretch/>
        </p:blipFill>
        <p:spPr>
          <a:xfrm>
            <a:off x="0" y="0"/>
            <a:ext cx="9144003" cy="5143501"/>
          </a:xfrm>
          <a:prstGeom prst="rect">
            <a:avLst/>
          </a:prstGeom>
          <a:noFill/>
          <a:ln>
            <a:noFill/>
          </a:ln>
        </p:spPr>
      </p:pic>
      <p:sp>
        <p:nvSpPr>
          <p:cNvPr id="236" name="Google Shape;236;g3c2fa3d1b77_0_358"/>
          <p:cNvSpPr/>
          <p:nvPr/>
        </p:nvSpPr>
        <p:spPr>
          <a:xfrm>
            <a:off x="0" y="2637700"/>
            <a:ext cx="5961300" cy="1090200"/>
          </a:xfrm>
          <a:prstGeom prst="rect">
            <a:avLst/>
          </a:prstGeom>
          <a:solidFill>
            <a:srgbClr val="0086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g3c2fa3d1b77_0_358"/>
          <p:cNvSpPr txBox="1"/>
          <p:nvPr>
            <p:ph type="title"/>
          </p:nvPr>
        </p:nvSpPr>
        <p:spPr>
          <a:xfrm>
            <a:off x="192100" y="2735525"/>
            <a:ext cx="6377700" cy="62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238" name="Google Shape;238;g3c2fa3d1b77_0_358"/>
          <p:cNvPicPr preferRelativeResize="0"/>
          <p:nvPr/>
        </p:nvPicPr>
        <p:blipFill rotWithShape="1">
          <a:blip r:embed="rId3">
            <a:alphaModFix/>
          </a:blip>
          <a:srcRect b="0" l="0" r="0" t="0"/>
          <a:stretch/>
        </p:blipFill>
        <p:spPr>
          <a:xfrm>
            <a:off x="8679325" y="4695275"/>
            <a:ext cx="245500" cy="240775"/>
          </a:xfrm>
          <a:prstGeom prst="rect">
            <a:avLst/>
          </a:prstGeom>
          <a:noFill/>
          <a:ln>
            <a:noFill/>
          </a:ln>
        </p:spPr>
      </p:pic>
      <p:sp>
        <p:nvSpPr>
          <p:cNvPr id="239" name="Google Shape;239;g3c2fa3d1b77_0_358"/>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240" name="Google Shape;240;g3c2fa3d1b77_0_358"/>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241" name="Google Shape;241;g3c2fa3d1b77_0_358"/>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4">
  <p:cSld name="CUSTOM_19">
    <p:spTree>
      <p:nvGrpSpPr>
        <p:cNvPr id="242" name="Shape 242"/>
        <p:cNvGrpSpPr/>
        <p:nvPr/>
      </p:nvGrpSpPr>
      <p:grpSpPr>
        <a:xfrm>
          <a:off x="0" y="0"/>
          <a:ext cx="0" cy="0"/>
          <a:chOff x="0" y="0"/>
          <a:chExt cx="0" cy="0"/>
        </a:xfrm>
      </p:grpSpPr>
      <p:pic>
        <p:nvPicPr>
          <p:cNvPr id="243" name="Google Shape;243;g3c2fa3d1b77_0_366"/>
          <p:cNvPicPr preferRelativeResize="0"/>
          <p:nvPr/>
        </p:nvPicPr>
        <p:blipFill rotWithShape="1">
          <a:blip r:embed="rId2">
            <a:alphaModFix/>
          </a:blip>
          <a:srcRect b="7806" l="0" r="0" t="7798"/>
          <a:stretch/>
        </p:blipFill>
        <p:spPr>
          <a:xfrm>
            <a:off x="-41000" y="-30134"/>
            <a:ext cx="9215826" cy="5183908"/>
          </a:xfrm>
          <a:prstGeom prst="rect">
            <a:avLst/>
          </a:prstGeom>
          <a:noFill/>
          <a:ln>
            <a:noFill/>
          </a:ln>
        </p:spPr>
      </p:pic>
      <p:sp>
        <p:nvSpPr>
          <p:cNvPr id="244" name="Google Shape;244;g3c2fa3d1b77_0_366"/>
          <p:cNvSpPr/>
          <p:nvPr/>
        </p:nvSpPr>
        <p:spPr>
          <a:xfrm>
            <a:off x="-41000" y="2637700"/>
            <a:ext cx="6002400" cy="1090200"/>
          </a:xfrm>
          <a:prstGeom prst="rect">
            <a:avLst/>
          </a:prstGeom>
          <a:solidFill>
            <a:srgbClr val="D622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g3c2fa3d1b77_0_366"/>
          <p:cNvSpPr txBox="1"/>
          <p:nvPr>
            <p:ph type="title"/>
          </p:nvPr>
        </p:nvSpPr>
        <p:spPr>
          <a:xfrm>
            <a:off x="192100" y="2735525"/>
            <a:ext cx="6377700" cy="62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246" name="Google Shape;246;g3c2fa3d1b77_0_366"/>
          <p:cNvPicPr preferRelativeResize="0"/>
          <p:nvPr/>
        </p:nvPicPr>
        <p:blipFill rotWithShape="1">
          <a:blip r:embed="rId3">
            <a:alphaModFix/>
          </a:blip>
          <a:srcRect b="0" l="0" r="0" t="0"/>
          <a:stretch/>
        </p:blipFill>
        <p:spPr>
          <a:xfrm>
            <a:off x="8679325" y="4695275"/>
            <a:ext cx="245500" cy="240775"/>
          </a:xfrm>
          <a:prstGeom prst="rect">
            <a:avLst/>
          </a:prstGeom>
          <a:noFill/>
          <a:ln>
            <a:noFill/>
          </a:ln>
        </p:spPr>
      </p:pic>
      <p:sp>
        <p:nvSpPr>
          <p:cNvPr id="247" name="Google Shape;247;g3c2fa3d1b77_0_366"/>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248" name="Google Shape;248;g3c2fa3d1b77_0_366"/>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249" name="Google Shape;249;g3c2fa3d1b77_0_366"/>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5">
  <p:cSld name="CUSTOM_20">
    <p:spTree>
      <p:nvGrpSpPr>
        <p:cNvPr id="250" name="Shape 250"/>
        <p:cNvGrpSpPr/>
        <p:nvPr/>
      </p:nvGrpSpPr>
      <p:grpSpPr>
        <a:xfrm>
          <a:off x="0" y="0"/>
          <a:ext cx="0" cy="0"/>
          <a:chOff x="0" y="0"/>
          <a:chExt cx="0" cy="0"/>
        </a:xfrm>
      </p:grpSpPr>
      <p:pic>
        <p:nvPicPr>
          <p:cNvPr id="251" name="Google Shape;251;g3c2fa3d1b77_0_374"/>
          <p:cNvPicPr preferRelativeResize="0"/>
          <p:nvPr/>
        </p:nvPicPr>
        <p:blipFill rotWithShape="1">
          <a:blip r:embed="rId2">
            <a:alphaModFix/>
          </a:blip>
          <a:srcRect b="0" l="0" r="0" t="0"/>
          <a:stretch/>
        </p:blipFill>
        <p:spPr>
          <a:xfrm>
            <a:off x="-41000" y="-30134"/>
            <a:ext cx="9215826" cy="5183908"/>
          </a:xfrm>
          <a:prstGeom prst="rect">
            <a:avLst/>
          </a:prstGeom>
          <a:noFill/>
          <a:ln>
            <a:noFill/>
          </a:ln>
        </p:spPr>
      </p:pic>
      <p:sp>
        <p:nvSpPr>
          <p:cNvPr id="252" name="Google Shape;252;g3c2fa3d1b77_0_374"/>
          <p:cNvSpPr/>
          <p:nvPr/>
        </p:nvSpPr>
        <p:spPr>
          <a:xfrm>
            <a:off x="-41000" y="2637700"/>
            <a:ext cx="6002400" cy="1090200"/>
          </a:xfrm>
          <a:prstGeom prst="rect">
            <a:avLst/>
          </a:prstGeom>
          <a:solidFill>
            <a:srgbClr val="D622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g3c2fa3d1b77_0_374"/>
          <p:cNvSpPr txBox="1"/>
          <p:nvPr>
            <p:ph type="title"/>
          </p:nvPr>
        </p:nvSpPr>
        <p:spPr>
          <a:xfrm>
            <a:off x="192100" y="2735525"/>
            <a:ext cx="6377700" cy="62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254" name="Google Shape;254;g3c2fa3d1b77_0_374"/>
          <p:cNvPicPr preferRelativeResize="0"/>
          <p:nvPr/>
        </p:nvPicPr>
        <p:blipFill rotWithShape="1">
          <a:blip r:embed="rId3">
            <a:alphaModFix/>
          </a:blip>
          <a:srcRect b="0" l="0" r="0" t="0"/>
          <a:stretch/>
        </p:blipFill>
        <p:spPr>
          <a:xfrm>
            <a:off x="8679325" y="4695275"/>
            <a:ext cx="245500" cy="240775"/>
          </a:xfrm>
          <a:prstGeom prst="rect">
            <a:avLst/>
          </a:prstGeom>
          <a:noFill/>
          <a:ln>
            <a:noFill/>
          </a:ln>
        </p:spPr>
      </p:pic>
      <p:sp>
        <p:nvSpPr>
          <p:cNvPr id="255" name="Google Shape;255;g3c2fa3d1b77_0_374"/>
          <p:cNvSpPr txBox="1"/>
          <p:nvPr/>
        </p:nvSpPr>
        <p:spPr>
          <a:xfrm>
            <a:off x="572300" y="4744245"/>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lt1"/>
                </a:solidFill>
                <a:latin typeface="Montserrat"/>
                <a:ea typeface="Montserrat"/>
                <a:cs typeface="Montserrat"/>
                <a:sym typeface="Montserrat"/>
              </a:rPr>
              <a:t>© 2023 Cloud Native Computing Foundation</a:t>
            </a:r>
            <a:endParaRPr b="0" i="0" sz="700" u="none" cap="none" strike="noStrike">
              <a:solidFill>
                <a:schemeClr val="lt1"/>
              </a:solidFill>
              <a:latin typeface="Montserrat"/>
              <a:ea typeface="Montserrat"/>
              <a:cs typeface="Montserrat"/>
              <a:sym typeface="Montserrat"/>
            </a:endParaRPr>
          </a:p>
        </p:txBody>
      </p:sp>
      <p:cxnSp>
        <p:nvCxnSpPr>
          <p:cNvPr id="256" name="Google Shape;256;g3c2fa3d1b77_0_374"/>
          <p:cNvCxnSpPr/>
          <p:nvPr/>
        </p:nvCxnSpPr>
        <p:spPr>
          <a:xfrm rot="10800000">
            <a:off x="523031" y="4810817"/>
            <a:ext cx="0" cy="156900"/>
          </a:xfrm>
          <a:prstGeom prst="straightConnector1">
            <a:avLst/>
          </a:prstGeom>
          <a:noFill/>
          <a:ln cap="flat" cmpd="sng" w="9525">
            <a:solidFill>
              <a:schemeClr val="lt1"/>
            </a:solidFill>
            <a:prstDash val="solid"/>
            <a:round/>
            <a:headEnd len="sm" w="sm" type="none"/>
            <a:tailEnd len="sm" w="sm" type="none"/>
          </a:ln>
        </p:spPr>
      </p:cxnSp>
      <p:sp>
        <p:nvSpPr>
          <p:cNvPr id="257" name="Google Shape;257;g3c2fa3d1b77_0_374"/>
          <p:cNvSpPr txBox="1"/>
          <p:nvPr/>
        </p:nvSpPr>
        <p:spPr>
          <a:xfrm>
            <a:off x="-41002" y="4695275"/>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lt1"/>
                </a:solidFill>
                <a:latin typeface="Montserrat Light"/>
                <a:ea typeface="Montserrat Light"/>
                <a:cs typeface="Montserrat Light"/>
                <a:sym typeface="Montserrat Light"/>
              </a:rPr>
              <a:t>‹#›</a:t>
            </a:fld>
            <a:endParaRPr b="0" i="0" sz="700" u="none" cap="none" strike="noStrike">
              <a:solidFill>
                <a:schemeClr val="lt1"/>
              </a:solidFill>
              <a:latin typeface="Montserrat Light"/>
              <a:ea typeface="Montserrat Light"/>
              <a:cs typeface="Montserrat Light"/>
              <a:sym typeface="Montserrat Ligh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6">
  <p:cSld name="CUSTOM_25">
    <p:spTree>
      <p:nvGrpSpPr>
        <p:cNvPr id="258" name="Shape 258"/>
        <p:cNvGrpSpPr/>
        <p:nvPr/>
      </p:nvGrpSpPr>
      <p:grpSpPr>
        <a:xfrm>
          <a:off x="0" y="0"/>
          <a:ext cx="0" cy="0"/>
          <a:chOff x="0" y="0"/>
          <a:chExt cx="0" cy="0"/>
        </a:xfrm>
      </p:grpSpPr>
      <p:sp>
        <p:nvSpPr>
          <p:cNvPr id="259" name="Google Shape;259;g3c2fa3d1b77_0_382"/>
          <p:cNvSpPr/>
          <p:nvPr/>
        </p:nvSpPr>
        <p:spPr>
          <a:xfrm>
            <a:off x="-41000" y="2637700"/>
            <a:ext cx="6002100" cy="1090200"/>
          </a:xfrm>
          <a:prstGeom prst="rect">
            <a:avLst/>
          </a:prstGeom>
          <a:solidFill>
            <a:srgbClr val="0086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g3c2fa3d1b77_0_382"/>
          <p:cNvSpPr txBox="1"/>
          <p:nvPr>
            <p:ph type="title"/>
          </p:nvPr>
        </p:nvSpPr>
        <p:spPr>
          <a:xfrm>
            <a:off x="192100" y="2735525"/>
            <a:ext cx="6377700" cy="62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pact slide 1">
  <p:cSld name="CUSTOM_21">
    <p:spTree>
      <p:nvGrpSpPr>
        <p:cNvPr id="26" name="Shape 26"/>
        <p:cNvGrpSpPr/>
        <p:nvPr/>
      </p:nvGrpSpPr>
      <p:grpSpPr>
        <a:xfrm>
          <a:off x="0" y="0"/>
          <a:ext cx="0" cy="0"/>
          <a:chOff x="0" y="0"/>
          <a:chExt cx="0" cy="0"/>
        </a:xfrm>
      </p:grpSpPr>
      <p:sp>
        <p:nvSpPr>
          <p:cNvPr id="27" name="Google Shape;27;g3c2fa3d1b77_0_388"/>
          <p:cNvSpPr/>
          <p:nvPr>
            <p:ph idx="2" type="pic"/>
          </p:nvPr>
        </p:nvSpPr>
        <p:spPr>
          <a:xfrm>
            <a:off x="-13700" y="-30825"/>
            <a:ext cx="3656700" cy="5212800"/>
          </a:xfrm>
          <a:prstGeom prst="rect">
            <a:avLst/>
          </a:prstGeom>
          <a:noFill/>
          <a:ln>
            <a:noFill/>
          </a:ln>
        </p:spPr>
      </p:sp>
      <p:sp>
        <p:nvSpPr>
          <p:cNvPr id="28" name="Google Shape;28;g3c2fa3d1b77_0_388"/>
          <p:cNvSpPr/>
          <p:nvPr/>
        </p:nvSpPr>
        <p:spPr>
          <a:xfrm rot="10800000">
            <a:off x="3643000" y="-28050"/>
            <a:ext cx="5501100" cy="5212800"/>
          </a:xfrm>
          <a:prstGeom prst="rect">
            <a:avLst/>
          </a:prstGeom>
          <a:gradFill>
            <a:gsLst>
              <a:gs pos="0">
                <a:srgbClr val="0086FF"/>
              </a:gs>
              <a:gs pos="100000">
                <a:srgbClr val="27E0FB"/>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g3c2fa3d1b77_0_388"/>
          <p:cNvSpPr txBox="1"/>
          <p:nvPr>
            <p:ph type="ctrTitle"/>
          </p:nvPr>
        </p:nvSpPr>
        <p:spPr>
          <a:xfrm>
            <a:off x="3926526" y="2634850"/>
            <a:ext cx="3165900" cy="2052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Clr>
                <a:schemeClr val="lt1"/>
              </a:buClr>
              <a:buSzPts val="2600"/>
              <a:buNone/>
              <a:defRPr sz="2600">
                <a:solidFill>
                  <a:schemeClr val="lt1"/>
                </a:solidFill>
              </a:defRPr>
            </a:lvl2pPr>
            <a:lvl3pPr lvl="2" algn="l">
              <a:lnSpc>
                <a:spcPct val="100000"/>
              </a:lnSpc>
              <a:spcBef>
                <a:spcPts val="0"/>
              </a:spcBef>
              <a:spcAft>
                <a:spcPts val="0"/>
              </a:spcAft>
              <a:buClr>
                <a:schemeClr val="lt1"/>
              </a:buClr>
              <a:buSzPts val="2600"/>
              <a:buNone/>
              <a:defRPr sz="2600">
                <a:solidFill>
                  <a:schemeClr val="lt1"/>
                </a:solidFill>
              </a:defRPr>
            </a:lvl3pPr>
            <a:lvl4pPr lvl="3" algn="l">
              <a:lnSpc>
                <a:spcPct val="100000"/>
              </a:lnSpc>
              <a:spcBef>
                <a:spcPts val="0"/>
              </a:spcBef>
              <a:spcAft>
                <a:spcPts val="0"/>
              </a:spcAft>
              <a:buClr>
                <a:schemeClr val="lt1"/>
              </a:buClr>
              <a:buSzPts val="2600"/>
              <a:buNone/>
              <a:defRPr sz="2600">
                <a:solidFill>
                  <a:schemeClr val="lt1"/>
                </a:solidFill>
              </a:defRPr>
            </a:lvl4pPr>
            <a:lvl5pPr lvl="4" algn="l">
              <a:lnSpc>
                <a:spcPct val="100000"/>
              </a:lnSpc>
              <a:spcBef>
                <a:spcPts val="0"/>
              </a:spcBef>
              <a:spcAft>
                <a:spcPts val="0"/>
              </a:spcAft>
              <a:buClr>
                <a:schemeClr val="lt1"/>
              </a:buClr>
              <a:buSzPts val="2600"/>
              <a:buNone/>
              <a:defRPr sz="2600">
                <a:solidFill>
                  <a:schemeClr val="lt1"/>
                </a:solidFill>
              </a:defRPr>
            </a:lvl5pPr>
            <a:lvl6pPr lvl="5" algn="l">
              <a:lnSpc>
                <a:spcPct val="100000"/>
              </a:lnSpc>
              <a:spcBef>
                <a:spcPts val="0"/>
              </a:spcBef>
              <a:spcAft>
                <a:spcPts val="0"/>
              </a:spcAft>
              <a:buClr>
                <a:schemeClr val="lt1"/>
              </a:buClr>
              <a:buSzPts val="2600"/>
              <a:buNone/>
              <a:defRPr sz="2600">
                <a:solidFill>
                  <a:schemeClr val="lt1"/>
                </a:solidFill>
              </a:defRPr>
            </a:lvl6pPr>
            <a:lvl7pPr lvl="6" algn="l">
              <a:lnSpc>
                <a:spcPct val="100000"/>
              </a:lnSpc>
              <a:spcBef>
                <a:spcPts val="0"/>
              </a:spcBef>
              <a:spcAft>
                <a:spcPts val="0"/>
              </a:spcAft>
              <a:buClr>
                <a:schemeClr val="lt1"/>
              </a:buClr>
              <a:buSzPts val="2600"/>
              <a:buNone/>
              <a:defRPr sz="2600">
                <a:solidFill>
                  <a:schemeClr val="lt1"/>
                </a:solidFill>
              </a:defRPr>
            </a:lvl7pPr>
            <a:lvl8pPr lvl="7" algn="l">
              <a:lnSpc>
                <a:spcPct val="100000"/>
              </a:lnSpc>
              <a:spcBef>
                <a:spcPts val="0"/>
              </a:spcBef>
              <a:spcAft>
                <a:spcPts val="0"/>
              </a:spcAft>
              <a:buClr>
                <a:schemeClr val="lt1"/>
              </a:buClr>
              <a:buSzPts val="2600"/>
              <a:buNone/>
              <a:defRPr sz="2600">
                <a:solidFill>
                  <a:schemeClr val="lt1"/>
                </a:solidFill>
              </a:defRPr>
            </a:lvl8pPr>
            <a:lvl9pPr lvl="8" algn="l">
              <a:lnSpc>
                <a:spcPct val="100000"/>
              </a:lnSpc>
              <a:spcBef>
                <a:spcPts val="0"/>
              </a:spcBef>
              <a:spcAft>
                <a:spcPts val="0"/>
              </a:spcAft>
              <a:buClr>
                <a:schemeClr val="lt1"/>
              </a:buClr>
              <a:buSzPts val="2600"/>
              <a:buNone/>
              <a:defRPr sz="2600">
                <a:solidFill>
                  <a:schemeClr val="lt1"/>
                </a:solidFill>
              </a:defRPr>
            </a:lvl9pPr>
          </a:lstStyle>
          <a:p/>
        </p:txBody>
      </p:sp>
      <p:sp>
        <p:nvSpPr>
          <p:cNvPr id="30" name="Google Shape;30;g3c2fa3d1b77_0_388"/>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31" name="Google Shape;31;g3c2fa3d1b77_0_388"/>
          <p:cNvCxnSpPr/>
          <p:nvPr/>
        </p:nvCxnSpPr>
        <p:spPr>
          <a:xfrm rot="10800000">
            <a:off x="376906" y="4732654"/>
            <a:ext cx="0" cy="156900"/>
          </a:xfrm>
          <a:prstGeom prst="straightConnector1">
            <a:avLst/>
          </a:prstGeom>
          <a:noFill/>
          <a:ln cap="flat" cmpd="sng" w="9525">
            <a:solidFill>
              <a:schemeClr val="dk2"/>
            </a:solidFill>
            <a:prstDash val="solid"/>
            <a:round/>
            <a:headEnd len="sm" w="sm" type="none"/>
            <a:tailEnd len="sm" w="sm" type="none"/>
          </a:ln>
        </p:spPr>
      </p:cxnSp>
      <p:sp>
        <p:nvSpPr>
          <p:cNvPr id="32" name="Google Shape;32;g3c2fa3d1b77_0_388"/>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pic>
        <p:nvPicPr>
          <p:cNvPr id="33" name="Google Shape;33;g3c2fa3d1b77_0_388"/>
          <p:cNvPicPr preferRelativeResize="0"/>
          <p:nvPr/>
        </p:nvPicPr>
        <p:blipFill rotWithShape="1">
          <a:blip r:embed="rId2">
            <a:alphaModFix/>
          </a:blip>
          <a:srcRect b="0" l="0" r="0" t="0"/>
          <a:stretch/>
        </p:blipFill>
        <p:spPr>
          <a:xfrm>
            <a:off x="8679325" y="4695275"/>
            <a:ext cx="245500" cy="240775"/>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7">
  <p:cSld name="CUSTOM_25_1">
    <p:spTree>
      <p:nvGrpSpPr>
        <p:cNvPr id="261" name="Shape 261"/>
        <p:cNvGrpSpPr/>
        <p:nvPr/>
      </p:nvGrpSpPr>
      <p:grpSpPr>
        <a:xfrm>
          <a:off x="0" y="0"/>
          <a:ext cx="0" cy="0"/>
          <a:chOff x="0" y="0"/>
          <a:chExt cx="0" cy="0"/>
        </a:xfrm>
      </p:grpSpPr>
      <p:sp>
        <p:nvSpPr>
          <p:cNvPr id="262" name="Google Shape;262;g3c2fa3d1b77_0_385"/>
          <p:cNvSpPr/>
          <p:nvPr/>
        </p:nvSpPr>
        <p:spPr>
          <a:xfrm>
            <a:off x="-41000" y="2637700"/>
            <a:ext cx="6002100" cy="1090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g3c2fa3d1b77_0_385"/>
          <p:cNvSpPr txBox="1"/>
          <p:nvPr>
            <p:ph type="title"/>
          </p:nvPr>
        </p:nvSpPr>
        <p:spPr>
          <a:xfrm>
            <a:off x="192100" y="2735525"/>
            <a:ext cx="6377700" cy="62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pact slide 2">
  <p:cSld name="CUSTOM_21_1">
    <p:spTree>
      <p:nvGrpSpPr>
        <p:cNvPr id="264" name="Shape 264"/>
        <p:cNvGrpSpPr/>
        <p:nvPr/>
      </p:nvGrpSpPr>
      <p:grpSpPr>
        <a:xfrm>
          <a:off x="0" y="0"/>
          <a:ext cx="0" cy="0"/>
          <a:chOff x="0" y="0"/>
          <a:chExt cx="0" cy="0"/>
        </a:xfrm>
      </p:grpSpPr>
      <p:sp>
        <p:nvSpPr>
          <p:cNvPr id="265" name="Google Shape;265;g3c2fa3d1b77_0_396"/>
          <p:cNvSpPr/>
          <p:nvPr>
            <p:ph idx="2" type="pic"/>
          </p:nvPr>
        </p:nvSpPr>
        <p:spPr>
          <a:xfrm>
            <a:off x="-13700" y="-30825"/>
            <a:ext cx="3656700" cy="5212800"/>
          </a:xfrm>
          <a:prstGeom prst="rect">
            <a:avLst/>
          </a:prstGeom>
          <a:noFill/>
          <a:ln>
            <a:noFill/>
          </a:ln>
        </p:spPr>
      </p:sp>
      <p:sp>
        <p:nvSpPr>
          <p:cNvPr id="266" name="Google Shape;266;g3c2fa3d1b77_0_396"/>
          <p:cNvSpPr/>
          <p:nvPr/>
        </p:nvSpPr>
        <p:spPr>
          <a:xfrm rot="10800000">
            <a:off x="3643000" y="-28050"/>
            <a:ext cx="5501100" cy="5212800"/>
          </a:xfrm>
          <a:prstGeom prst="rect">
            <a:avLst/>
          </a:prstGeom>
          <a:gradFill>
            <a:gsLst>
              <a:gs pos="0">
                <a:srgbClr val="D62293"/>
              </a:gs>
              <a:gs pos="100000">
                <a:srgbClr val="F88167"/>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g3c2fa3d1b77_0_396"/>
          <p:cNvSpPr txBox="1"/>
          <p:nvPr>
            <p:ph type="ctrTitle"/>
          </p:nvPr>
        </p:nvSpPr>
        <p:spPr>
          <a:xfrm>
            <a:off x="3926526" y="2634850"/>
            <a:ext cx="3165900" cy="2052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Clr>
                <a:schemeClr val="lt1"/>
              </a:buClr>
              <a:buSzPts val="2600"/>
              <a:buNone/>
              <a:defRPr sz="2600">
                <a:solidFill>
                  <a:schemeClr val="lt1"/>
                </a:solidFill>
              </a:defRPr>
            </a:lvl2pPr>
            <a:lvl3pPr lvl="2" algn="l">
              <a:lnSpc>
                <a:spcPct val="100000"/>
              </a:lnSpc>
              <a:spcBef>
                <a:spcPts val="0"/>
              </a:spcBef>
              <a:spcAft>
                <a:spcPts val="0"/>
              </a:spcAft>
              <a:buClr>
                <a:schemeClr val="lt1"/>
              </a:buClr>
              <a:buSzPts val="2600"/>
              <a:buNone/>
              <a:defRPr sz="2600">
                <a:solidFill>
                  <a:schemeClr val="lt1"/>
                </a:solidFill>
              </a:defRPr>
            </a:lvl3pPr>
            <a:lvl4pPr lvl="3" algn="l">
              <a:lnSpc>
                <a:spcPct val="100000"/>
              </a:lnSpc>
              <a:spcBef>
                <a:spcPts val="0"/>
              </a:spcBef>
              <a:spcAft>
                <a:spcPts val="0"/>
              </a:spcAft>
              <a:buClr>
                <a:schemeClr val="lt1"/>
              </a:buClr>
              <a:buSzPts val="2600"/>
              <a:buNone/>
              <a:defRPr sz="2600">
                <a:solidFill>
                  <a:schemeClr val="lt1"/>
                </a:solidFill>
              </a:defRPr>
            </a:lvl4pPr>
            <a:lvl5pPr lvl="4" algn="l">
              <a:lnSpc>
                <a:spcPct val="100000"/>
              </a:lnSpc>
              <a:spcBef>
                <a:spcPts val="0"/>
              </a:spcBef>
              <a:spcAft>
                <a:spcPts val="0"/>
              </a:spcAft>
              <a:buClr>
                <a:schemeClr val="lt1"/>
              </a:buClr>
              <a:buSzPts val="2600"/>
              <a:buNone/>
              <a:defRPr sz="2600">
                <a:solidFill>
                  <a:schemeClr val="lt1"/>
                </a:solidFill>
              </a:defRPr>
            </a:lvl5pPr>
            <a:lvl6pPr lvl="5" algn="l">
              <a:lnSpc>
                <a:spcPct val="100000"/>
              </a:lnSpc>
              <a:spcBef>
                <a:spcPts val="0"/>
              </a:spcBef>
              <a:spcAft>
                <a:spcPts val="0"/>
              </a:spcAft>
              <a:buClr>
                <a:schemeClr val="lt1"/>
              </a:buClr>
              <a:buSzPts val="2600"/>
              <a:buNone/>
              <a:defRPr sz="2600">
                <a:solidFill>
                  <a:schemeClr val="lt1"/>
                </a:solidFill>
              </a:defRPr>
            </a:lvl6pPr>
            <a:lvl7pPr lvl="6" algn="l">
              <a:lnSpc>
                <a:spcPct val="100000"/>
              </a:lnSpc>
              <a:spcBef>
                <a:spcPts val="0"/>
              </a:spcBef>
              <a:spcAft>
                <a:spcPts val="0"/>
              </a:spcAft>
              <a:buClr>
                <a:schemeClr val="lt1"/>
              </a:buClr>
              <a:buSzPts val="2600"/>
              <a:buNone/>
              <a:defRPr sz="2600">
                <a:solidFill>
                  <a:schemeClr val="lt1"/>
                </a:solidFill>
              </a:defRPr>
            </a:lvl7pPr>
            <a:lvl8pPr lvl="7" algn="l">
              <a:lnSpc>
                <a:spcPct val="100000"/>
              </a:lnSpc>
              <a:spcBef>
                <a:spcPts val="0"/>
              </a:spcBef>
              <a:spcAft>
                <a:spcPts val="0"/>
              </a:spcAft>
              <a:buClr>
                <a:schemeClr val="lt1"/>
              </a:buClr>
              <a:buSzPts val="2600"/>
              <a:buNone/>
              <a:defRPr sz="2600">
                <a:solidFill>
                  <a:schemeClr val="lt1"/>
                </a:solidFill>
              </a:defRPr>
            </a:lvl8pPr>
            <a:lvl9pPr lvl="8" algn="l">
              <a:lnSpc>
                <a:spcPct val="100000"/>
              </a:lnSpc>
              <a:spcBef>
                <a:spcPts val="0"/>
              </a:spcBef>
              <a:spcAft>
                <a:spcPts val="0"/>
              </a:spcAft>
              <a:buClr>
                <a:schemeClr val="lt1"/>
              </a:buClr>
              <a:buSzPts val="2600"/>
              <a:buNone/>
              <a:defRPr sz="2600">
                <a:solidFill>
                  <a:schemeClr val="lt1"/>
                </a:solidFill>
              </a:defRPr>
            </a:lvl9pPr>
          </a:lstStyle>
          <a:p/>
        </p:txBody>
      </p:sp>
      <p:sp>
        <p:nvSpPr>
          <p:cNvPr id="268" name="Google Shape;268;g3c2fa3d1b77_0_396"/>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269" name="Google Shape;269;g3c2fa3d1b77_0_396"/>
          <p:cNvCxnSpPr/>
          <p:nvPr/>
        </p:nvCxnSpPr>
        <p:spPr>
          <a:xfrm rot="10800000">
            <a:off x="376906" y="4732654"/>
            <a:ext cx="0" cy="156900"/>
          </a:xfrm>
          <a:prstGeom prst="straightConnector1">
            <a:avLst/>
          </a:prstGeom>
          <a:noFill/>
          <a:ln cap="flat" cmpd="sng" w="9525">
            <a:solidFill>
              <a:schemeClr val="dk2"/>
            </a:solidFill>
            <a:prstDash val="solid"/>
            <a:round/>
            <a:headEnd len="sm" w="sm" type="none"/>
            <a:tailEnd len="sm" w="sm" type="none"/>
          </a:ln>
        </p:spPr>
      </p:cxnSp>
      <p:sp>
        <p:nvSpPr>
          <p:cNvPr id="270" name="Google Shape;270;g3c2fa3d1b77_0_396"/>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pic>
        <p:nvPicPr>
          <p:cNvPr id="271" name="Google Shape;271;g3c2fa3d1b77_0_396"/>
          <p:cNvPicPr preferRelativeResize="0"/>
          <p:nvPr/>
        </p:nvPicPr>
        <p:blipFill rotWithShape="1">
          <a:blip r:embed="rId2">
            <a:alphaModFix/>
          </a:blip>
          <a:srcRect b="0" l="0" r="0" t="0"/>
          <a:stretch/>
        </p:blipFill>
        <p:spPr>
          <a:xfrm>
            <a:off x="8679325" y="4695275"/>
            <a:ext cx="245500" cy="24077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1">
  <p:cSld name="CUSTOM_22">
    <p:spTree>
      <p:nvGrpSpPr>
        <p:cNvPr id="272" name="Shape 272"/>
        <p:cNvGrpSpPr/>
        <p:nvPr/>
      </p:nvGrpSpPr>
      <p:grpSpPr>
        <a:xfrm>
          <a:off x="0" y="0"/>
          <a:ext cx="0" cy="0"/>
          <a:chOff x="0" y="0"/>
          <a:chExt cx="0" cy="0"/>
        </a:xfrm>
      </p:grpSpPr>
      <p:sp>
        <p:nvSpPr>
          <p:cNvPr id="273" name="Google Shape;273;g3c2fa3d1b77_0_404"/>
          <p:cNvSpPr/>
          <p:nvPr/>
        </p:nvSpPr>
        <p:spPr>
          <a:xfrm rot="10800000">
            <a:off x="-38300" y="-28050"/>
            <a:ext cx="9182400" cy="5212800"/>
          </a:xfrm>
          <a:prstGeom prst="rect">
            <a:avLst/>
          </a:prstGeom>
          <a:gradFill>
            <a:gsLst>
              <a:gs pos="0">
                <a:srgbClr val="0086FF"/>
              </a:gs>
              <a:gs pos="100000">
                <a:srgbClr val="27E0FB"/>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g3c2fa3d1b77_0_404"/>
          <p:cNvSpPr txBox="1"/>
          <p:nvPr>
            <p:ph type="title"/>
          </p:nvPr>
        </p:nvSpPr>
        <p:spPr>
          <a:xfrm>
            <a:off x="292600" y="1964750"/>
            <a:ext cx="8520600" cy="5727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4000"/>
              <a:buNone/>
              <a:defRPr sz="4000">
                <a:solidFill>
                  <a:schemeClr val="lt1"/>
                </a:solidFill>
              </a:defRPr>
            </a:lvl1pPr>
            <a:lvl2pPr lvl="1" algn="l">
              <a:lnSpc>
                <a:spcPct val="100000"/>
              </a:lnSpc>
              <a:spcBef>
                <a:spcPts val="0"/>
              </a:spcBef>
              <a:spcAft>
                <a:spcPts val="0"/>
              </a:spcAft>
              <a:buSzPts val="4000"/>
              <a:buFont typeface="Montserrat"/>
              <a:buNone/>
              <a:defRPr b="1" sz="4000">
                <a:latin typeface="Montserrat"/>
                <a:ea typeface="Montserrat"/>
                <a:cs typeface="Montserrat"/>
                <a:sym typeface="Montserrat"/>
              </a:defRPr>
            </a:lvl2pPr>
            <a:lvl3pPr lvl="2" algn="l">
              <a:lnSpc>
                <a:spcPct val="100000"/>
              </a:lnSpc>
              <a:spcBef>
                <a:spcPts val="0"/>
              </a:spcBef>
              <a:spcAft>
                <a:spcPts val="0"/>
              </a:spcAft>
              <a:buSzPts val="4000"/>
              <a:buFont typeface="Montserrat"/>
              <a:buNone/>
              <a:defRPr b="1" sz="4000">
                <a:latin typeface="Montserrat"/>
                <a:ea typeface="Montserrat"/>
                <a:cs typeface="Montserrat"/>
                <a:sym typeface="Montserrat"/>
              </a:defRPr>
            </a:lvl3pPr>
            <a:lvl4pPr lvl="3" algn="l">
              <a:lnSpc>
                <a:spcPct val="100000"/>
              </a:lnSpc>
              <a:spcBef>
                <a:spcPts val="0"/>
              </a:spcBef>
              <a:spcAft>
                <a:spcPts val="0"/>
              </a:spcAft>
              <a:buSzPts val="4000"/>
              <a:buFont typeface="Montserrat"/>
              <a:buNone/>
              <a:defRPr b="1" sz="4000">
                <a:latin typeface="Montserrat"/>
                <a:ea typeface="Montserrat"/>
                <a:cs typeface="Montserrat"/>
                <a:sym typeface="Montserrat"/>
              </a:defRPr>
            </a:lvl4pPr>
            <a:lvl5pPr lvl="4" algn="l">
              <a:lnSpc>
                <a:spcPct val="100000"/>
              </a:lnSpc>
              <a:spcBef>
                <a:spcPts val="0"/>
              </a:spcBef>
              <a:spcAft>
                <a:spcPts val="0"/>
              </a:spcAft>
              <a:buSzPts val="4000"/>
              <a:buFont typeface="Montserrat"/>
              <a:buNone/>
              <a:defRPr b="1" sz="4000">
                <a:latin typeface="Montserrat"/>
                <a:ea typeface="Montserrat"/>
                <a:cs typeface="Montserrat"/>
                <a:sym typeface="Montserrat"/>
              </a:defRPr>
            </a:lvl5pPr>
            <a:lvl6pPr lvl="5" algn="l">
              <a:lnSpc>
                <a:spcPct val="100000"/>
              </a:lnSpc>
              <a:spcBef>
                <a:spcPts val="0"/>
              </a:spcBef>
              <a:spcAft>
                <a:spcPts val="0"/>
              </a:spcAft>
              <a:buSzPts val="4000"/>
              <a:buFont typeface="Montserrat"/>
              <a:buNone/>
              <a:defRPr b="1" sz="4000">
                <a:latin typeface="Montserrat"/>
                <a:ea typeface="Montserrat"/>
                <a:cs typeface="Montserrat"/>
                <a:sym typeface="Montserrat"/>
              </a:defRPr>
            </a:lvl6pPr>
            <a:lvl7pPr lvl="6" algn="l">
              <a:lnSpc>
                <a:spcPct val="100000"/>
              </a:lnSpc>
              <a:spcBef>
                <a:spcPts val="0"/>
              </a:spcBef>
              <a:spcAft>
                <a:spcPts val="0"/>
              </a:spcAft>
              <a:buSzPts val="4000"/>
              <a:buFont typeface="Montserrat"/>
              <a:buNone/>
              <a:defRPr b="1" sz="4000">
                <a:latin typeface="Montserrat"/>
                <a:ea typeface="Montserrat"/>
                <a:cs typeface="Montserrat"/>
                <a:sym typeface="Montserrat"/>
              </a:defRPr>
            </a:lvl7pPr>
            <a:lvl8pPr lvl="7" algn="l">
              <a:lnSpc>
                <a:spcPct val="100000"/>
              </a:lnSpc>
              <a:spcBef>
                <a:spcPts val="0"/>
              </a:spcBef>
              <a:spcAft>
                <a:spcPts val="0"/>
              </a:spcAft>
              <a:buSzPts val="4000"/>
              <a:buFont typeface="Montserrat"/>
              <a:buNone/>
              <a:defRPr b="1" sz="4000">
                <a:latin typeface="Montserrat"/>
                <a:ea typeface="Montserrat"/>
                <a:cs typeface="Montserrat"/>
                <a:sym typeface="Montserrat"/>
              </a:defRPr>
            </a:lvl8pPr>
            <a:lvl9pPr lvl="8" algn="l">
              <a:lnSpc>
                <a:spcPct val="100000"/>
              </a:lnSpc>
              <a:spcBef>
                <a:spcPts val="0"/>
              </a:spcBef>
              <a:spcAft>
                <a:spcPts val="0"/>
              </a:spcAft>
              <a:buSzPts val="4000"/>
              <a:buFont typeface="Montserrat"/>
              <a:buNone/>
              <a:defRPr b="1" sz="4000">
                <a:latin typeface="Montserrat"/>
                <a:ea typeface="Montserrat"/>
                <a:cs typeface="Montserrat"/>
                <a:sym typeface="Montserrat"/>
              </a:defRPr>
            </a:lvl9pPr>
          </a:lstStyle>
          <a:p/>
        </p:txBody>
      </p:sp>
      <p:pic>
        <p:nvPicPr>
          <p:cNvPr id="275" name="Google Shape;275;g3c2fa3d1b77_0_404"/>
          <p:cNvPicPr preferRelativeResize="0"/>
          <p:nvPr/>
        </p:nvPicPr>
        <p:blipFill rotWithShape="1">
          <a:blip r:embed="rId2">
            <a:alphaModFix/>
          </a:blip>
          <a:srcRect b="-40618" l="-6493" r="-6245" t="-11171"/>
          <a:stretch/>
        </p:blipFill>
        <p:spPr>
          <a:xfrm>
            <a:off x="3213848" y="719200"/>
            <a:ext cx="2678095" cy="57270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2">
  <p:cSld name="CUSTOM_23">
    <p:spTree>
      <p:nvGrpSpPr>
        <p:cNvPr id="276" name="Shape 276"/>
        <p:cNvGrpSpPr/>
        <p:nvPr/>
      </p:nvGrpSpPr>
      <p:grpSpPr>
        <a:xfrm>
          <a:off x="0" y="0"/>
          <a:ext cx="0" cy="0"/>
          <a:chOff x="0" y="0"/>
          <a:chExt cx="0" cy="0"/>
        </a:xfrm>
      </p:grpSpPr>
      <p:sp>
        <p:nvSpPr>
          <p:cNvPr id="277" name="Google Shape;277;g3c2fa3d1b77_0_408"/>
          <p:cNvSpPr/>
          <p:nvPr/>
        </p:nvSpPr>
        <p:spPr>
          <a:xfrm rot="10800000">
            <a:off x="-38400" y="-28050"/>
            <a:ext cx="9223500" cy="5212800"/>
          </a:xfrm>
          <a:prstGeom prst="rect">
            <a:avLst/>
          </a:prstGeom>
          <a:gradFill>
            <a:gsLst>
              <a:gs pos="0">
                <a:srgbClr val="D62293"/>
              </a:gs>
              <a:gs pos="100000">
                <a:srgbClr val="F88167"/>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g3c2fa3d1b77_0_408"/>
          <p:cNvSpPr txBox="1"/>
          <p:nvPr>
            <p:ph type="title"/>
          </p:nvPr>
        </p:nvSpPr>
        <p:spPr>
          <a:xfrm>
            <a:off x="292600" y="1954475"/>
            <a:ext cx="8520600" cy="5727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4000"/>
              <a:buNone/>
              <a:defRPr sz="4000">
                <a:solidFill>
                  <a:schemeClr val="lt1"/>
                </a:solidFill>
              </a:defRPr>
            </a:lvl1pPr>
            <a:lvl2pPr lvl="1" algn="l">
              <a:lnSpc>
                <a:spcPct val="100000"/>
              </a:lnSpc>
              <a:spcBef>
                <a:spcPts val="0"/>
              </a:spcBef>
              <a:spcAft>
                <a:spcPts val="0"/>
              </a:spcAft>
              <a:buSzPts val="4000"/>
              <a:buFont typeface="Montserrat"/>
              <a:buNone/>
              <a:defRPr b="1" sz="4000">
                <a:latin typeface="Montserrat"/>
                <a:ea typeface="Montserrat"/>
                <a:cs typeface="Montserrat"/>
                <a:sym typeface="Montserrat"/>
              </a:defRPr>
            </a:lvl2pPr>
            <a:lvl3pPr lvl="2" algn="l">
              <a:lnSpc>
                <a:spcPct val="100000"/>
              </a:lnSpc>
              <a:spcBef>
                <a:spcPts val="0"/>
              </a:spcBef>
              <a:spcAft>
                <a:spcPts val="0"/>
              </a:spcAft>
              <a:buSzPts val="4000"/>
              <a:buFont typeface="Montserrat"/>
              <a:buNone/>
              <a:defRPr b="1" sz="4000">
                <a:latin typeface="Montserrat"/>
                <a:ea typeface="Montserrat"/>
                <a:cs typeface="Montserrat"/>
                <a:sym typeface="Montserrat"/>
              </a:defRPr>
            </a:lvl3pPr>
            <a:lvl4pPr lvl="3" algn="l">
              <a:lnSpc>
                <a:spcPct val="100000"/>
              </a:lnSpc>
              <a:spcBef>
                <a:spcPts val="0"/>
              </a:spcBef>
              <a:spcAft>
                <a:spcPts val="0"/>
              </a:spcAft>
              <a:buSzPts val="4000"/>
              <a:buFont typeface="Montserrat"/>
              <a:buNone/>
              <a:defRPr b="1" sz="4000">
                <a:latin typeface="Montserrat"/>
                <a:ea typeface="Montserrat"/>
                <a:cs typeface="Montserrat"/>
                <a:sym typeface="Montserrat"/>
              </a:defRPr>
            </a:lvl4pPr>
            <a:lvl5pPr lvl="4" algn="l">
              <a:lnSpc>
                <a:spcPct val="100000"/>
              </a:lnSpc>
              <a:spcBef>
                <a:spcPts val="0"/>
              </a:spcBef>
              <a:spcAft>
                <a:spcPts val="0"/>
              </a:spcAft>
              <a:buSzPts val="4000"/>
              <a:buFont typeface="Montserrat"/>
              <a:buNone/>
              <a:defRPr b="1" sz="4000">
                <a:latin typeface="Montserrat"/>
                <a:ea typeface="Montserrat"/>
                <a:cs typeface="Montserrat"/>
                <a:sym typeface="Montserrat"/>
              </a:defRPr>
            </a:lvl5pPr>
            <a:lvl6pPr lvl="5" algn="l">
              <a:lnSpc>
                <a:spcPct val="100000"/>
              </a:lnSpc>
              <a:spcBef>
                <a:spcPts val="0"/>
              </a:spcBef>
              <a:spcAft>
                <a:spcPts val="0"/>
              </a:spcAft>
              <a:buSzPts val="4000"/>
              <a:buFont typeface="Montserrat"/>
              <a:buNone/>
              <a:defRPr b="1" sz="4000">
                <a:latin typeface="Montserrat"/>
                <a:ea typeface="Montserrat"/>
                <a:cs typeface="Montserrat"/>
                <a:sym typeface="Montserrat"/>
              </a:defRPr>
            </a:lvl6pPr>
            <a:lvl7pPr lvl="6" algn="l">
              <a:lnSpc>
                <a:spcPct val="100000"/>
              </a:lnSpc>
              <a:spcBef>
                <a:spcPts val="0"/>
              </a:spcBef>
              <a:spcAft>
                <a:spcPts val="0"/>
              </a:spcAft>
              <a:buSzPts val="4000"/>
              <a:buFont typeface="Montserrat"/>
              <a:buNone/>
              <a:defRPr b="1" sz="4000">
                <a:latin typeface="Montserrat"/>
                <a:ea typeface="Montserrat"/>
                <a:cs typeface="Montserrat"/>
                <a:sym typeface="Montserrat"/>
              </a:defRPr>
            </a:lvl7pPr>
            <a:lvl8pPr lvl="7" algn="l">
              <a:lnSpc>
                <a:spcPct val="100000"/>
              </a:lnSpc>
              <a:spcBef>
                <a:spcPts val="0"/>
              </a:spcBef>
              <a:spcAft>
                <a:spcPts val="0"/>
              </a:spcAft>
              <a:buSzPts val="4000"/>
              <a:buFont typeface="Montserrat"/>
              <a:buNone/>
              <a:defRPr b="1" sz="4000">
                <a:latin typeface="Montserrat"/>
                <a:ea typeface="Montserrat"/>
                <a:cs typeface="Montserrat"/>
                <a:sym typeface="Montserrat"/>
              </a:defRPr>
            </a:lvl8pPr>
            <a:lvl9pPr lvl="8" algn="l">
              <a:lnSpc>
                <a:spcPct val="100000"/>
              </a:lnSpc>
              <a:spcBef>
                <a:spcPts val="0"/>
              </a:spcBef>
              <a:spcAft>
                <a:spcPts val="0"/>
              </a:spcAft>
              <a:buSzPts val="4000"/>
              <a:buFont typeface="Montserrat"/>
              <a:buNone/>
              <a:defRPr b="1" sz="4000">
                <a:latin typeface="Montserrat"/>
                <a:ea typeface="Montserrat"/>
                <a:cs typeface="Montserrat"/>
                <a:sym typeface="Montserrat"/>
              </a:defRPr>
            </a:lvl9pPr>
          </a:lstStyle>
          <a:p/>
        </p:txBody>
      </p:sp>
      <p:pic>
        <p:nvPicPr>
          <p:cNvPr id="279" name="Google Shape;279;g3c2fa3d1b77_0_408"/>
          <p:cNvPicPr preferRelativeResize="0"/>
          <p:nvPr/>
        </p:nvPicPr>
        <p:blipFill rotWithShape="1">
          <a:blip r:embed="rId2">
            <a:alphaModFix/>
          </a:blip>
          <a:srcRect b="-40618" l="-6493" r="-6245" t="-11171"/>
          <a:stretch/>
        </p:blipFill>
        <p:spPr>
          <a:xfrm>
            <a:off x="3213848" y="719200"/>
            <a:ext cx="2678095" cy="57270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mple text">
  <p:cSld name="CUSTOM_24">
    <p:spTree>
      <p:nvGrpSpPr>
        <p:cNvPr id="280" name="Shape 280"/>
        <p:cNvGrpSpPr/>
        <p:nvPr/>
      </p:nvGrpSpPr>
      <p:grpSpPr>
        <a:xfrm>
          <a:off x="0" y="0"/>
          <a:ext cx="0" cy="0"/>
          <a:chOff x="0" y="0"/>
          <a:chExt cx="0" cy="0"/>
        </a:xfrm>
      </p:grpSpPr>
      <p:sp>
        <p:nvSpPr>
          <p:cNvPr id="281" name="Google Shape;281;g3c2fa3d1b77_0_4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atin typeface="Montserrat"/>
                <a:ea typeface="Montserrat"/>
                <a:cs typeface="Montserrat"/>
                <a:sym typeface="Montserrat"/>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ite background">
  <p:cSld name="2_White">
    <p:bg>
      <p:bgPr>
        <a:solidFill>
          <a:schemeClr val="lt1"/>
        </a:solidFill>
      </p:bgPr>
    </p:bg>
    <p:spTree>
      <p:nvGrpSpPr>
        <p:cNvPr id="282" name="Shape 282"/>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nk] Headshots">
  <p:cSld name="SECTION_TITLE_AND_DESCRIPTION">
    <p:spTree>
      <p:nvGrpSpPr>
        <p:cNvPr id="283" name="Shape 283"/>
        <p:cNvGrpSpPr/>
        <p:nvPr/>
      </p:nvGrpSpPr>
      <p:grpSpPr>
        <a:xfrm>
          <a:off x="0" y="0"/>
          <a:ext cx="0" cy="0"/>
          <a:chOff x="0" y="0"/>
          <a:chExt cx="0" cy="0"/>
        </a:xfrm>
      </p:grpSpPr>
      <p:sp>
        <p:nvSpPr>
          <p:cNvPr id="284" name="Google Shape;284;g3c2fa3d1b77_0_415"/>
          <p:cNvSpPr/>
          <p:nvPr>
            <p:ph idx="2" type="pic"/>
          </p:nvPr>
        </p:nvSpPr>
        <p:spPr>
          <a:xfrm>
            <a:off x="3719075" y="1320475"/>
            <a:ext cx="1808700" cy="1808700"/>
          </a:xfrm>
          <a:prstGeom prst="ellipse">
            <a:avLst/>
          </a:prstGeom>
          <a:noFill/>
          <a:ln>
            <a:noFill/>
          </a:ln>
        </p:spPr>
      </p:sp>
      <p:sp>
        <p:nvSpPr>
          <p:cNvPr id="285" name="Google Shape;285;g3c2fa3d1b77_0_415"/>
          <p:cNvSpPr/>
          <p:nvPr>
            <p:ph idx="3" type="pic"/>
          </p:nvPr>
        </p:nvSpPr>
        <p:spPr>
          <a:xfrm>
            <a:off x="6599950" y="1320475"/>
            <a:ext cx="1808700" cy="1808700"/>
          </a:xfrm>
          <a:prstGeom prst="ellipse">
            <a:avLst/>
          </a:prstGeom>
          <a:noFill/>
          <a:ln>
            <a:noFill/>
          </a:ln>
        </p:spPr>
      </p:sp>
      <p:sp>
        <p:nvSpPr>
          <p:cNvPr id="286" name="Google Shape;286;g3c2fa3d1b77_0_415"/>
          <p:cNvSpPr/>
          <p:nvPr>
            <p:ph idx="4" type="pic"/>
          </p:nvPr>
        </p:nvSpPr>
        <p:spPr>
          <a:xfrm>
            <a:off x="838200" y="1320475"/>
            <a:ext cx="1808700" cy="1808700"/>
          </a:xfrm>
          <a:prstGeom prst="ellipse">
            <a:avLst/>
          </a:prstGeom>
          <a:noFill/>
          <a:ln>
            <a:noFill/>
          </a:ln>
        </p:spPr>
      </p:sp>
      <p:pic>
        <p:nvPicPr>
          <p:cNvPr id="287" name="Google Shape;287;g3c2fa3d1b77_0_415"/>
          <p:cNvPicPr preferRelativeResize="0"/>
          <p:nvPr/>
        </p:nvPicPr>
        <p:blipFill rotWithShape="1">
          <a:blip r:embed="rId2">
            <a:alphaModFix/>
          </a:blip>
          <a:srcRect b="0" l="0" r="0" t="0"/>
          <a:stretch/>
        </p:blipFill>
        <p:spPr>
          <a:xfrm>
            <a:off x="8483812" y="4788005"/>
            <a:ext cx="253575" cy="243825"/>
          </a:xfrm>
          <a:prstGeom prst="rect">
            <a:avLst/>
          </a:prstGeom>
          <a:noFill/>
          <a:ln>
            <a:noFill/>
          </a:ln>
        </p:spPr>
      </p:pic>
      <p:sp>
        <p:nvSpPr>
          <p:cNvPr id="288" name="Google Shape;288;g3c2fa3d1b77_0_415"/>
          <p:cNvSpPr/>
          <p:nvPr/>
        </p:nvSpPr>
        <p:spPr>
          <a:xfrm>
            <a:off x="457200" y="0"/>
            <a:ext cx="914400" cy="109200"/>
          </a:xfrm>
          <a:prstGeom prst="rect">
            <a:avLst/>
          </a:prstGeom>
          <a:solidFill>
            <a:srgbClr val="D622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g3c2fa3d1b77_0_415"/>
          <p:cNvSpPr txBox="1"/>
          <p:nvPr>
            <p:ph type="title"/>
          </p:nvPr>
        </p:nvSpPr>
        <p:spPr>
          <a:xfrm>
            <a:off x="311700" y="368475"/>
            <a:ext cx="8520600" cy="572700"/>
          </a:xfrm>
          <a:prstGeom prst="rect">
            <a:avLst/>
          </a:prstGeom>
          <a:noFill/>
          <a:ln>
            <a:noFill/>
          </a:ln>
        </p:spPr>
        <p:txBody>
          <a:bodyPr anchorCtr="0" anchor="t" bIns="91425" lIns="91425" spcFirstLastPara="1" rIns="91425" wrap="square" tIns="91425">
            <a:normAutofit/>
          </a:bodyPr>
          <a:lstStyle>
            <a:lvl1pPr lvl="0" marR="0" algn="l">
              <a:lnSpc>
                <a:spcPct val="100000"/>
              </a:lnSpc>
              <a:spcBef>
                <a:spcPts val="0"/>
              </a:spcBef>
              <a:spcAft>
                <a:spcPts val="0"/>
              </a:spcAft>
              <a:buClr>
                <a:srgbClr val="000000"/>
              </a:buClr>
              <a:buSzPts val="990"/>
              <a:buFont typeface="Arial"/>
              <a:buNone/>
              <a:defRPr>
                <a:solidFill>
                  <a:srgbClr val="000000"/>
                </a:solidFill>
              </a:defRPr>
            </a:lvl1pPr>
            <a:lvl2pPr lvl="1" algn="l">
              <a:lnSpc>
                <a:spcPct val="100000"/>
              </a:lnSpc>
              <a:spcBef>
                <a:spcPts val="0"/>
              </a:spcBef>
              <a:spcAft>
                <a:spcPts val="0"/>
              </a:spcAft>
              <a:buSzPts val="2600"/>
              <a:buFont typeface="Montserrat ExtraBold"/>
              <a:buNone/>
              <a:defRPr sz="2600">
                <a:latin typeface="Montserrat ExtraBold"/>
                <a:ea typeface="Montserrat ExtraBold"/>
                <a:cs typeface="Montserrat ExtraBold"/>
                <a:sym typeface="Montserrat ExtraBold"/>
              </a:defRPr>
            </a:lvl2pPr>
            <a:lvl3pPr lvl="2" algn="l">
              <a:lnSpc>
                <a:spcPct val="100000"/>
              </a:lnSpc>
              <a:spcBef>
                <a:spcPts val="0"/>
              </a:spcBef>
              <a:spcAft>
                <a:spcPts val="0"/>
              </a:spcAft>
              <a:buSzPts val="2600"/>
              <a:buFont typeface="Montserrat ExtraBold"/>
              <a:buNone/>
              <a:defRPr sz="2600">
                <a:latin typeface="Montserrat ExtraBold"/>
                <a:ea typeface="Montserrat ExtraBold"/>
                <a:cs typeface="Montserrat ExtraBold"/>
                <a:sym typeface="Montserrat ExtraBold"/>
              </a:defRPr>
            </a:lvl3pPr>
            <a:lvl4pPr lvl="3" algn="l">
              <a:lnSpc>
                <a:spcPct val="100000"/>
              </a:lnSpc>
              <a:spcBef>
                <a:spcPts val="0"/>
              </a:spcBef>
              <a:spcAft>
                <a:spcPts val="0"/>
              </a:spcAft>
              <a:buSzPts val="2600"/>
              <a:buFont typeface="Montserrat ExtraBold"/>
              <a:buNone/>
              <a:defRPr sz="2600">
                <a:latin typeface="Montserrat ExtraBold"/>
                <a:ea typeface="Montserrat ExtraBold"/>
                <a:cs typeface="Montserrat ExtraBold"/>
                <a:sym typeface="Montserrat ExtraBold"/>
              </a:defRPr>
            </a:lvl4pPr>
            <a:lvl5pPr lvl="4" algn="l">
              <a:lnSpc>
                <a:spcPct val="100000"/>
              </a:lnSpc>
              <a:spcBef>
                <a:spcPts val="0"/>
              </a:spcBef>
              <a:spcAft>
                <a:spcPts val="0"/>
              </a:spcAft>
              <a:buSzPts val="2600"/>
              <a:buFont typeface="Montserrat ExtraBold"/>
              <a:buNone/>
              <a:defRPr sz="2600">
                <a:latin typeface="Montserrat ExtraBold"/>
                <a:ea typeface="Montserrat ExtraBold"/>
                <a:cs typeface="Montserrat ExtraBold"/>
                <a:sym typeface="Montserrat ExtraBold"/>
              </a:defRPr>
            </a:lvl5pPr>
            <a:lvl6pPr lvl="5" algn="l">
              <a:lnSpc>
                <a:spcPct val="100000"/>
              </a:lnSpc>
              <a:spcBef>
                <a:spcPts val="0"/>
              </a:spcBef>
              <a:spcAft>
                <a:spcPts val="0"/>
              </a:spcAft>
              <a:buSzPts val="2600"/>
              <a:buFont typeface="Montserrat ExtraBold"/>
              <a:buNone/>
              <a:defRPr sz="2600">
                <a:latin typeface="Montserrat ExtraBold"/>
                <a:ea typeface="Montserrat ExtraBold"/>
                <a:cs typeface="Montserrat ExtraBold"/>
                <a:sym typeface="Montserrat ExtraBold"/>
              </a:defRPr>
            </a:lvl6pPr>
            <a:lvl7pPr lvl="6" algn="l">
              <a:lnSpc>
                <a:spcPct val="100000"/>
              </a:lnSpc>
              <a:spcBef>
                <a:spcPts val="0"/>
              </a:spcBef>
              <a:spcAft>
                <a:spcPts val="0"/>
              </a:spcAft>
              <a:buSzPts val="2600"/>
              <a:buFont typeface="Montserrat ExtraBold"/>
              <a:buNone/>
              <a:defRPr sz="2600">
                <a:latin typeface="Montserrat ExtraBold"/>
                <a:ea typeface="Montserrat ExtraBold"/>
                <a:cs typeface="Montserrat ExtraBold"/>
                <a:sym typeface="Montserrat ExtraBold"/>
              </a:defRPr>
            </a:lvl7pPr>
            <a:lvl8pPr lvl="7" algn="l">
              <a:lnSpc>
                <a:spcPct val="100000"/>
              </a:lnSpc>
              <a:spcBef>
                <a:spcPts val="0"/>
              </a:spcBef>
              <a:spcAft>
                <a:spcPts val="0"/>
              </a:spcAft>
              <a:buSzPts val="2600"/>
              <a:buFont typeface="Montserrat ExtraBold"/>
              <a:buNone/>
              <a:defRPr sz="2600">
                <a:latin typeface="Montserrat ExtraBold"/>
                <a:ea typeface="Montserrat ExtraBold"/>
                <a:cs typeface="Montserrat ExtraBold"/>
                <a:sym typeface="Montserrat ExtraBold"/>
              </a:defRPr>
            </a:lvl8pPr>
            <a:lvl9pPr lvl="8" algn="l">
              <a:lnSpc>
                <a:spcPct val="100000"/>
              </a:lnSpc>
              <a:spcBef>
                <a:spcPts val="0"/>
              </a:spcBef>
              <a:spcAft>
                <a:spcPts val="0"/>
              </a:spcAft>
              <a:buSzPts val="2600"/>
              <a:buFont typeface="Montserrat ExtraBold"/>
              <a:buNone/>
              <a:defRPr sz="2600">
                <a:latin typeface="Montserrat ExtraBold"/>
                <a:ea typeface="Montserrat ExtraBold"/>
                <a:cs typeface="Montserrat ExtraBold"/>
                <a:sym typeface="Montserrat ExtraBold"/>
              </a:defRPr>
            </a:lvl9pPr>
          </a:lstStyle>
          <a:p/>
        </p:txBody>
      </p:sp>
      <p:sp>
        <p:nvSpPr>
          <p:cNvPr id="290" name="Google Shape;290;g3c2fa3d1b77_0_415"/>
          <p:cNvSpPr txBox="1"/>
          <p:nvPr/>
        </p:nvSpPr>
        <p:spPr>
          <a:xfrm>
            <a:off x="584675" y="4763664"/>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rgbClr val="000000"/>
              </a:solidFill>
              <a:latin typeface="Montserrat"/>
              <a:ea typeface="Montserrat"/>
              <a:cs typeface="Montserrat"/>
              <a:sym typeface="Montserrat"/>
            </a:endParaRPr>
          </a:p>
        </p:txBody>
      </p:sp>
      <p:cxnSp>
        <p:nvCxnSpPr>
          <p:cNvPr id="291" name="Google Shape;291;g3c2fa3d1b77_0_415"/>
          <p:cNvCxnSpPr/>
          <p:nvPr/>
        </p:nvCxnSpPr>
        <p:spPr>
          <a:xfrm rot="10800000">
            <a:off x="620350" y="4873914"/>
            <a:ext cx="0" cy="72000"/>
          </a:xfrm>
          <a:prstGeom prst="straightConnector1">
            <a:avLst/>
          </a:prstGeom>
          <a:noFill/>
          <a:ln cap="flat" cmpd="sng" w="9525">
            <a:solidFill>
              <a:srgbClr val="000000"/>
            </a:solidFill>
            <a:prstDash val="solid"/>
            <a:round/>
            <a:headEnd len="sm" w="sm" type="none"/>
            <a:tailEnd len="sm" w="sm" type="none"/>
          </a:ln>
        </p:spPr>
      </p:cxnSp>
      <p:sp>
        <p:nvSpPr>
          <p:cNvPr id="292" name="Google Shape;292;g3c2fa3d1b77_0_415"/>
          <p:cNvSpPr txBox="1"/>
          <p:nvPr>
            <p:ph idx="12" type="sldNum"/>
          </p:nvPr>
        </p:nvSpPr>
        <p:spPr>
          <a:xfrm>
            <a:off x="295403" y="4715943"/>
            <a:ext cx="344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700"/>
              <a:buFont typeface="Arial"/>
              <a:buNone/>
              <a:defRPr b="0" i="0" sz="700" u="none" cap="none" strike="noStrike">
                <a:solidFill>
                  <a:schemeClr val="dk1"/>
                </a:solidFill>
                <a:latin typeface="Montserrat Light"/>
                <a:ea typeface="Montserrat Light"/>
                <a:cs typeface="Montserrat Light"/>
                <a:sym typeface="Montserrat Light"/>
              </a:defRPr>
            </a:lvl1pPr>
            <a:lvl2pPr indent="0" lvl="1" marL="0" marR="0" rtl="0" algn="l">
              <a:lnSpc>
                <a:spcPct val="100000"/>
              </a:lnSpc>
              <a:spcBef>
                <a:spcPts val="0"/>
              </a:spcBef>
              <a:spcAft>
                <a:spcPts val="0"/>
              </a:spcAft>
              <a:buClr>
                <a:srgbClr val="000000"/>
              </a:buClr>
              <a:buSzPts val="700"/>
              <a:buFont typeface="Arial"/>
              <a:buNone/>
              <a:defRPr b="0" i="0" sz="700" u="none" cap="none" strike="noStrike">
                <a:solidFill>
                  <a:schemeClr val="dk1"/>
                </a:solidFill>
                <a:latin typeface="Montserrat Light"/>
                <a:ea typeface="Montserrat Light"/>
                <a:cs typeface="Montserrat Light"/>
                <a:sym typeface="Montserrat Light"/>
              </a:defRPr>
            </a:lvl2pPr>
            <a:lvl3pPr indent="0" lvl="2" marL="0" marR="0" rtl="0" algn="l">
              <a:lnSpc>
                <a:spcPct val="100000"/>
              </a:lnSpc>
              <a:spcBef>
                <a:spcPts val="0"/>
              </a:spcBef>
              <a:spcAft>
                <a:spcPts val="0"/>
              </a:spcAft>
              <a:buClr>
                <a:srgbClr val="000000"/>
              </a:buClr>
              <a:buSzPts val="700"/>
              <a:buFont typeface="Arial"/>
              <a:buNone/>
              <a:defRPr b="0" i="0" sz="700" u="none" cap="none" strike="noStrike">
                <a:solidFill>
                  <a:schemeClr val="dk1"/>
                </a:solidFill>
                <a:latin typeface="Montserrat Light"/>
                <a:ea typeface="Montserrat Light"/>
                <a:cs typeface="Montserrat Light"/>
                <a:sym typeface="Montserrat Light"/>
              </a:defRPr>
            </a:lvl3pPr>
            <a:lvl4pPr indent="0" lvl="3" marL="0" marR="0" rtl="0" algn="l">
              <a:lnSpc>
                <a:spcPct val="100000"/>
              </a:lnSpc>
              <a:spcBef>
                <a:spcPts val="0"/>
              </a:spcBef>
              <a:spcAft>
                <a:spcPts val="0"/>
              </a:spcAft>
              <a:buClr>
                <a:srgbClr val="000000"/>
              </a:buClr>
              <a:buSzPts val="700"/>
              <a:buFont typeface="Arial"/>
              <a:buNone/>
              <a:defRPr b="0" i="0" sz="700" u="none" cap="none" strike="noStrike">
                <a:solidFill>
                  <a:schemeClr val="dk1"/>
                </a:solidFill>
                <a:latin typeface="Montserrat Light"/>
                <a:ea typeface="Montserrat Light"/>
                <a:cs typeface="Montserrat Light"/>
                <a:sym typeface="Montserrat Light"/>
              </a:defRPr>
            </a:lvl4pPr>
            <a:lvl5pPr indent="0" lvl="4" marL="0" marR="0" rtl="0" algn="l">
              <a:lnSpc>
                <a:spcPct val="100000"/>
              </a:lnSpc>
              <a:spcBef>
                <a:spcPts val="0"/>
              </a:spcBef>
              <a:spcAft>
                <a:spcPts val="0"/>
              </a:spcAft>
              <a:buClr>
                <a:srgbClr val="000000"/>
              </a:buClr>
              <a:buSzPts val="700"/>
              <a:buFont typeface="Arial"/>
              <a:buNone/>
              <a:defRPr b="0" i="0" sz="700" u="none" cap="none" strike="noStrike">
                <a:solidFill>
                  <a:schemeClr val="dk1"/>
                </a:solidFill>
                <a:latin typeface="Montserrat Light"/>
                <a:ea typeface="Montserrat Light"/>
                <a:cs typeface="Montserrat Light"/>
                <a:sym typeface="Montserrat Light"/>
              </a:defRPr>
            </a:lvl5pPr>
            <a:lvl6pPr indent="0" lvl="5" marL="0" marR="0" rtl="0" algn="l">
              <a:lnSpc>
                <a:spcPct val="100000"/>
              </a:lnSpc>
              <a:spcBef>
                <a:spcPts val="0"/>
              </a:spcBef>
              <a:spcAft>
                <a:spcPts val="0"/>
              </a:spcAft>
              <a:buClr>
                <a:srgbClr val="000000"/>
              </a:buClr>
              <a:buSzPts val="700"/>
              <a:buFont typeface="Arial"/>
              <a:buNone/>
              <a:defRPr b="0" i="0" sz="700" u="none" cap="none" strike="noStrike">
                <a:solidFill>
                  <a:schemeClr val="dk1"/>
                </a:solidFill>
                <a:latin typeface="Montserrat Light"/>
                <a:ea typeface="Montserrat Light"/>
                <a:cs typeface="Montserrat Light"/>
                <a:sym typeface="Montserrat Light"/>
              </a:defRPr>
            </a:lvl6pPr>
            <a:lvl7pPr indent="0" lvl="6" marL="0" marR="0" rtl="0" algn="l">
              <a:lnSpc>
                <a:spcPct val="100000"/>
              </a:lnSpc>
              <a:spcBef>
                <a:spcPts val="0"/>
              </a:spcBef>
              <a:spcAft>
                <a:spcPts val="0"/>
              </a:spcAft>
              <a:buClr>
                <a:srgbClr val="000000"/>
              </a:buClr>
              <a:buSzPts val="700"/>
              <a:buFont typeface="Arial"/>
              <a:buNone/>
              <a:defRPr b="0" i="0" sz="700" u="none" cap="none" strike="noStrike">
                <a:solidFill>
                  <a:schemeClr val="dk1"/>
                </a:solidFill>
                <a:latin typeface="Montserrat Light"/>
                <a:ea typeface="Montserrat Light"/>
                <a:cs typeface="Montserrat Light"/>
                <a:sym typeface="Montserrat Light"/>
              </a:defRPr>
            </a:lvl7pPr>
            <a:lvl8pPr indent="0" lvl="7" marL="0" marR="0" rtl="0" algn="l">
              <a:lnSpc>
                <a:spcPct val="100000"/>
              </a:lnSpc>
              <a:spcBef>
                <a:spcPts val="0"/>
              </a:spcBef>
              <a:spcAft>
                <a:spcPts val="0"/>
              </a:spcAft>
              <a:buClr>
                <a:srgbClr val="000000"/>
              </a:buClr>
              <a:buSzPts val="700"/>
              <a:buFont typeface="Arial"/>
              <a:buNone/>
              <a:defRPr b="0" i="0" sz="700" u="none" cap="none" strike="noStrike">
                <a:solidFill>
                  <a:schemeClr val="dk1"/>
                </a:solidFill>
                <a:latin typeface="Montserrat Light"/>
                <a:ea typeface="Montserrat Light"/>
                <a:cs typeface="Montserrat Light"/>
                <a:sym typeface="Montserrat Light"/>
              </a:defRPr>
            </a:lvl8pPr>
            <a:lvl9pPr indent="0" lvl="8" marL="0" marR="0" rtl="0" algn="l">
              <a:lnSpc>
                <a:spcPct val="100000"/>
              </a:lnSpc>
              <a:spcBef>
                <a:spcPts val="0"/>
              </a:spcBef>
              <a:spcAft>
                <a:spcPts val="0"/>
              </a:spcAft>
              <a:buClr>
                <a:srgbClr val="000000"/>
              </a:buClr>
              <a:buSzPts val="700"/>
              <a:buFont typeface="Arial"/>
              <a:buNone/>
              <a:defRPr b="0" i="0" sz="700" u="none" cap="none" strike="noStrike">
                <a:solidFill>
                  <a:schemeClr val="dk1"/>
                </a:solidFill>
                <a:latin typeface="Montserrat Light"/>
                <a:ea typeface="Montserrat Light"/>
                <a:cs typeface="Montserrat Light"/>
                <a:sym typeface="Montserrat Light"/>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3" name="Shape 293"/>
        <p:cNvGrpSpPr/>
        <p:nvPr/>
      </p:nvGrpSpPr>
      <p:grpSpPr>
        <a:xfrm>
          <a:off x="0" y="0"/>
          <a:ext cx="0" cy="0"/>
          <a:chOff x="0" y="0"/>
          <a:chExt cx="0" cy="0"/>
        </a:xfrm>
      </p:grpSpPr>
      <p:sp>
        <p:nvSpPr>
          <p:cNvPr id="294" name="Google Shape;294;g3c2fa3d1b77_0_426"/>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g3c2fa3d1b77_0_426"/>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g3c2fa3d1b77_0_426"/>
          <p:cNvSpPr txBox="1"/>
          <p:nvPr>
            <p:ph type="title"/>
          </p:nvPr>
        </p:nvSpPr>
        <p:spPr>
          <a:xfrm>
            <a:off x="226078" y="357800"/>
            <a:ext cx="2808000" cy="953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97" name="Google Shape;297;g3c2fa3d1b77_0_426"/>
          <p:cNvSpPr txBox="1"/>
          <p:nvPr>
            <p:ph idx="1" type="body"/>
          </p:nvPr>
        </p:nvSpPr>
        <p:spPr>
          <a:xfrm>
            <a:off x="226075" y="1465800"/>
            <a:ext cx="2808000" cy="31635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Clr>
                <a:schemeClr val="lt1"/>
              </a:buClr>
              <a:buSzPts val="1200"/>
              <a:buChar char="●"/>
              <a:defRPr sz="1200">
                <a:solidFill>
                  <a:schemeClr val="lt1"/>
                </a:solidFill>
              </a:defRPr>
            </a:lvl1pPr>
            <a:lvl2pPr indent="-304800" lvl="1" marL="914400" algn="l">
              <a:lnSpc>
                <a:spcPct val="115000"/>
              </a:lnSpc>
              <a:spcBef>
                <a:spcPts val="0"/>
              </a:spcBef>
              <a:spcAft>
                <a:spcPts val="0"/>
              </a:spcAft>
              <a:buClr>
                <a:schemeClr val="lt1"/>
              </a:buClr>
              <a:buSzPts val="1200"/>
              <a:buChar char="○"/>
              <a:defRPr sz="1200">
                <a:solidFill>
                  <a:schemeClr val="lt1"/>
                </a:solidFill>
              </a:defRPr>
            </a:lvl2pPr>
            <a:lvl3pPr indent="-304800" lvl="2" marL="1371600" algn="l">
              <a:lnSpc>
                <a:spcPct val="115000"/>
              </a:lnSpc>
              <a:spcBef>
                <a:spcPts val="0"/>
              </a:spcBef>
              <a:spcAft>
                <a:spcPts val="0"/>
              </a:spcAft>
              <a:buClr>
                <a:schemeClr val="lt1"/>
              </a:buClr>
              <a:buSzPts val="1200"/>
              <a:buChar char="■"/>
              <a:defRPr sz="1200">
                <a:solidFill>
                  <a:schemeClr val="lt1"/>
                </a:solidFill>
              </a:defRPr>
            </a:lvl3pPr>
            <a:lvl4pPr indent="-304800" lvl="3" marL="1828800" algn="l">
              <a:lnSpc>
                <a:spcPct val="115000"/>
              </a:lnSpc>
              <a:spcBef>
                <a:spcPts val="0"/>
              </a:spcBef>
              <a:spcAft>
                <a:spcPts val="0"/>
              </a:spcAft>
              <a:buClr>
                <a:schemeClr val="lt1"/>
              </a:buClr>
              <a:buSzPts val="1200"/>
              <a:buChar char="●"/>
              <a:defRPr sz="1200">
                <a:solidFill>
                  <a:schemeClr val="lt1"/>
                </a:solidFill>
              </a:defRPr>
            </a:lvl4pPr>
            <a:lvl5pPr indent="-304800" lvl="4" marL="2286000" algn="l">
              <a:lnSpc>
                <a:spcPct val="115000"/>
              </a:lnSpc>
              <a:spcBef>
                <a:spcPts val="0"/>
              </a:spcBef>
              <a:spcAft>
                <a:spcPts val="0"/>
              </a:spcAft>
              <a:buClr>
                <a:schemeClr val="lt1"/>
              </a:buClr>
              <a:buSzPts val="1200"/>
              <a:buChar char="○"/>
              <a:defRPr sz="1200">
                <a:solidFill>
                  <a:schemeClr val="lt1"/>
                </a:solidFill>
              </a:defRPr>
            </a:lvl5pPr>
            <a:lvl6pPr indent="-304800" lvl="5" marL="2743200" algn="l">
              <a:lnSpc>
                <a:spcPct val="115000"/>
              </a:lnSpc>
              <a:spcBef>
                <a:spcPts val="0"/>
              </a:spcBef>
              <a:spcAft>
                <a:spcPts val="0"/>
              </a:spcAft>
              <a:buClr>
                <a:schemeClr val="lt1"/>
              </a:buClr>
              <a:buSzPts val="1200"/>
              <a:buChar char="■"/>
              <a:defRPr sz="1200">
                <a:solidFill>
                  <a:schemeClr val="lt1"/>
                </a:solidFill>
              </a:defRPr>
            </a:lvl6pPr>
            <a:lvl7pPr indent="-304800" lvl="6" marL="3200400" algn="l">
              <a:lnSpc>
                <a:spcPct val="115000"/>
              </a:lnSpc>
              <a:spcBef>
                <a:spcPts val="0"/>
              </a:spcBef>
              <a:spcAft>
                <a:spcPts val="0"/>
              </a:spcAft>
              <a:buClr>
                <a:schemeClr val="lt1"/>
              </a:buClr>
              <a:buSzPts val="1200"/>
              <a:buChar char="●"/>
              <a:defRPr sz="1200">
                <a:solidFill>
                  <a:schemeClr val="lt1"/>
                </a:solidFill>
              </a:defRPr>
            </a:lvl7pPr>
            <a:lvl8pPr indent="-304800" lvl="7" marL="3657600" algn="l">
              <a:lnSpc>
                <a:spcPct val="115000"/>
              </a:lnSpc>
              <a:spcBef>
                <a:spcPts val="0"/>
              </a:spcBef>
              <a:spcAft>
                <a:spcPts val="0"/>
              </a:spcAft>
              <a:buClr>
                <a:schemeClr val="lt1"/>
              </a:buClr>
              <a:buSzPts val="1200"/>
              <a:buChar char="○"/>
              <a:defRPr sz="1200">
                <a:solidFill>
                  <a:schemeClr val="lt1"/>
                </a:solidFill>
              </a:defRPr>
            </a:lvl8pPr>
            <a:lvl9pPr indent="-304800" lvl="8" marL="4114800" algn="l">
              <a:lnSpc>
                <a:spcPct val="115000"/>
              </a:lnSpc>
              <a:spcBef>
                <a:spcPts val="0"/>
              </a:spcBef>
              <a:spcAft>
                <a:spcPts val="0"/>
              </a:spcAft>
              <a:buClr>
                <a:schemeClr val="lt1"/>
              </a:buClr>
              <a:buSzPts val="1200"/>
              <a:buChar char="■"/>
              <a:defRPr sz="1200">
                <a:solidFill>
                  <a:schemeClr val="lt1"/>
                </a:solidFill>
              </a:defRPr>
            </a:lvl9pPr>
          </a:lstStyle>
          <a:p/>
        </p:txBody>
      </p:sp>
      <p:sp>
        <p:nvSpPr>
          <p:cNvPr id="298" name="Google Shape;298;g3c2fa3d1b77_0_42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9" name="Shape 299"/>
        <p:cNvGrpSpPr/>
        <p:nvPr/>
      </p:nvGrpSpPr>
      <p:grpSpPr>
        <a:xfrm>
          <a:off x="0" y="0"/>
          <a:ext cx="0" cy="0"/>
          <a:chOff x="0" y="0"/>
          <a:chExt cx="0" cy="0"/>
        </a:xfrm>
      </p:grpSpPr>
      <p:sp>
        <p:nvSpPr>
          <p:cNvPr id="300" name="Google Shape;300;g3c2fa3d1b77_0_432"/>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g3c2fa3d1b77_0_432"/>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g3c2fa3d1b77_0_432"/>
          <p:cNvSpPr txBox="1"/>
          <p:nvPr>
            <p:ph type="title"/>
          </p:nvPr>
        </p:nvSpPr>
        <p:spPr>
          <a:xfrm>
            <a:off x="98250" y="16350"/>
            <a:ext cx="8826600" cy="60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303" name="Google Shape;303;g3c2fa3d1b77_0_432"/>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1">
  <p:cSld name="CUSTOM_2">
    <p:spTree>
      <p:nvGrpSpPr>
        <p:cNvPr id="34" name="Shape 34"/>
        <p:cNvGrpSpPr/>
        <p:nvPr/>
      </p:nvGrpSpPr>
      <p:grpSpPr>
        <a:xfrm>
          <a:off x="0" y="0"/>
          <a:ext cx="0" cy="0"/>
          <a:chOff x="0" y="0"/>
          <a:chExt cx="0" cy="0"/>
        </a:xfrm>
      </p:grpSpPr>
      <p:pic>
        <p:nvPicPr>
          <p:cNvPr id="35" name="Google Shape;35;g3c2fa3d1b77_0_159"/>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36" name="Google Shape;36;g3c2fa3d1b77_0_159"/>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rgbClr val="000000"/>
                </a:solidFill>
                <a:latin typeface="Montserrat"/>
                <a:ea typeface="Montserrat"/>
                <a:cs typeface="Montserrat"/>
                <a:sym typeface="Montserrat"/>
              </a:rPr>
              <a:t>© 2023 Cloud Native Computing Foundation</a:t>
            </a:r>
            <a:endParaRPr b="0" i="0" sz="700" u="none" cap="none" strike="noStrike">
              <a:solidFill>
                <a:srgbClr val="000000"/>
              </a:solidFill>
              <a:latin typeface="Montserrat"/>
              <a:ea typeface="Montserrat"/>
              <a:cs typeface="Montserrat"/>
              <a:sym typeface="Montserrat"/>
            </a:endParaRPr>
          </a:p>
        </p:txBody>
      </p:sp>
      <p:cxnSp>
        <p:nvCxnSpPr>
          <p:cNvPr id="37" name="Google Shape;37;g3c2fa3d1b77_0_159"/>
          <p:cNvCxnSpPr/>
          <p:nvPr/>
        </p:nvCxnSpPr>
        <p:spPr>
          <a:xfrm rot="10800000">
            <a:off x="376906" y="4732654"/>
            <a:ext cx="0" cy="156900"/>
          </a:xfrm>
          <a:prstGeom prst="straightConnector1">
            <a:avLst/>
          </a:prstGeom>
          <a:noFill/>
          <a:ln cap="flat" cmpd="sng" w="9525">
            <a:solidFill>
              <a:srgbClr val="434343"/>
            </a:solidFill>
            <a:prstDash val="solid"/>
            <a:round/>
            <a:headEnd len="sm" w="sm" type="none"/>
            <a:tailEnd len="sm" w="sm" type="none"/>
          </a:ln>
        </p:spPr>
      </p:cxnSp>
      <p:sp>
        <p:nvSpPr>
          <p:cNvPr id="38" name="Google Shape;38;g3c2fa3d1b77_0_159"/>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rgbClr val="000000"/>
                </a:solidFill>
                <a:latin typeface="Montserrat Light"/>
                <a:ea typeface="Montserrat Light"/>
                <a:cs typeface="Montserrat Light"/>
                <a:sym typeface="Montserrat Light"/>
              </a:rPr>
              <a:t>‹#›</a:t>
            </a:fld>
            <a:endParaRPr b="0" i="0" sz="700" u="none" cap="none" strike="noStrike">
              <a:solidFill>
                <a:srgbClr val="000000"/>
              </a:solidFill>
              <a:latin typeface="Montserrat Light"/>
              <a:ea typeface="Montserrat Light"/>
              <a:cs typeface="Montserrat Light"/>
              <a:sym typeface="Montserrat Light"/>
            </a:endParaRPr>
          </a:p>
        </p:txBody>
      </p:sp>
      <p:sp>
        <p:nvSpPr>
          <p:cNvPr id="39" name="Google Shape;39;g3c2fa3d1b77_0_159"/>
          <p:cNvSpPr/>
          <p:nvPr/>
        </p:nvSpPr>
        <p:spPr>
          <a:xfrm>
            <a:off x="0" y="0"/>
            <a:ext cx="9144000" cy="914400"/>
          </a:xfrm>
          <a:prstGeom prst="rect">
            <a:avLst/>
          </a:prstGeom>
          <a:gradFill>
            <a:gsLst>
              <a:gs pos="0">
                <a:srgbClr val="0086FF"/>
              </a:gs>
              <a:gs pos="100000">
                <a:srgbClr val="27E0FB"/>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g3c2fa3d1b77_0_159"/>
          <p:cNvSpPr/>
          <p:nvPr/>
        </p:nvSpPr>
        <p:spPr>
          <a:xfrm>
            <a:off x="533400" y="-3397425"/>
            <a:ext cx="783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g3c2fa3d1b77_0_159"/>
          <p:cNvSpPr txBox="1"/>
          <p:nvPr>
            <p:ph type="title"/>
          </p:nvPr>
        </p:nvSpPr>
        <p:spPr>
          <a:xfrm>
            <a:off x="523975" y="1121275"/>
            <a:ext cx="8219100" cy="688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42" name="Google Shape;42;g3c2fa3d1b77_0_159"/>
          <p:cNvSpPr txBox="1"/>
          <p:nvPr>
            <p:ph idx="1" type="body"/>
          </p:nvPr>
        </p:nvSpPr>
        <p:spPr>
          <a:xfrm>
            <a:off x="523975" y="1809725"/>
            <a:ext cx="8219100" cy="28074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43" name="Shape 4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Title slide white" type="title">
  <p:cSld name="TITLE">
    <p:spTree>
      <p:nvGrpSpPr>
        <p:cNvPr id="44" name="Shape 44"/>
        <p:cNvGrpSpPr/>
        <p:nvPr/>
      </p:nvGrpSpPr>
      <p:grpSpPr>
        <a:xfrm>
          <a:off x="0" y="0"/>
          <a:ext cx="0" cy="0"/>
          <a:chOff x="0" y="0"/>
          <a:chExt cx="0" cy="0"/>
        </a:xfrm>
      </p:grpSpPr>
      <p:pic>
        <p:nvPicPr>
          <p:cNvPr id="45" name="Google Shape;45;g3c2fa3d1b77_0_145"/>
          <p:cNvPicPr preferRelativeResize="0"/>
          <p:nvPr/>
        </p:nvPicPr>
        <p:blipFill rotWithShape="1">
          <a:blip r:embed="rId2">
            <a:alphaModFix/>
          </a:blip>
          <a:srcRect b="0" l="0" r="0" t="0"/>
          <a:stretch/>
        </p:blipFill>
        <p:spPr>
          <a:xfrm>
            <a:off x="457200" y="804478"/>
            <a:ext cx="1828801" cy="348600"/>
          </a:xfrm>
          <a:prstGeom prst="rect">
            <a:avLst/>
          </a:prstGeom>
          <a:noFill/>
          <a:ln>
            <a:noFill/>
          </a:ln>
        </p:spPr>
      </p:pic>
      <p:sp>
        <p:nvSpPr>
          <p:cNvPr id="46" name="Google Shape;46;g3c2fa3d1b77_0_145"/>
          <p:cNvSpPr txBox="1"/>
          <p:nvPr>
            <p:ph type="title"/>
          </p:nvPr>
        </p:nvSpPr>
        <p:spPr>
          <a:xfrm>
            <a:off x="457200" y="1407550"/>
            <a:ext cx="7222800" cy="750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2pPr>
            <a:lvl3pPr lvl="2"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3pPr>
            <a:lvl4pPr lvl="3"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4pPr>
            <a:lvl5pPr lvl="4"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5pPr>
            <a:lvl6pPr lvl="5"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6pPr>
            <a:lvl7pPr lvl="6"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7pPr>
            <a:lvl8pPr lvl="7"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8pPr>
            <a:lvl9pPr lvl="8"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9pPr>
          </a:lstStyle>
          <a:p/>
        </p:txBody>
      </p:sp>
      <p:sp>
        <p:nvSpPr>
          <p:cNvPr id="47" name="Google Shape;47;g3c2fa3d1b77_0_145"/>
          <p:cNvSpPr txBox="1"/>
          <p:nvPr>
            <p:ph idx="1" type="subTitle"/>
          </p:nvPr>
        </p:nvSpPr>
        <p:spPr>
          <a:xfrm>
            <a:off x="457200" y="2157550"/>
            <a:ext cx="4715700" cy="6474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rgbClr val="0086FF"/>
              </a:buClr>
              <a:buSzPts val="2000"/>
              <a:buFont typeface="Montserrat SemiBold"/>
              <a:buNone/>
              <a:defRPr sz="2000">
                <a:solidFill>
                  <a:srgbClr val="0086FF"/>
                </a:solidFill>
                <a:latin typeface="Montserrat SemiBold"/>
                <a:ea typeface="Montserrat SemiBold"/>
                <a:cs typeface="Montserrat SemiBold"/>
                <a:sym typeface="Montserrat SemiBold"/>
              </a:defRPr>
            </a:lvl1pPr>
            <a:lvl2pPr lvl="1" algn="l">
              <a:lnSpc>
                <a:spcPct val="115000"/>
              </a:lnSpc>
              <a:spcBef>
                <a:spcPts val="0"/>
              </a:spcBef>
              <a:spcAft>
                <a:spcPts val="0"/>
              </a:spcAft>
              <a:buClr>
                <a:srgbClr val="0086FF"/>
              </a:buClr>
              <a:buSzPts val="1600"/>
              <a:buNone/>
              <a:defRPr>
                <a:solidFill>
                  <a:srgbClr val="0086FF"/>
                </a:solidFill>
              </a:defRPr>
            </a:lvl2pPr>
            <a:lvl3pPr lvl="2" algn="l">
              <a:lnSpc>
                <a:spcPct val="115000"/>
              </a:lnSpc>
              <a:spcBef>
                <a:spcPts val="0"/>
              </a:spcBef>
              <a:spcAft>
                <a:spcPts val="0"/>
              </a:spcAft>
              <a:buClr>
                <a:srgbClr val="0086FF"/>
              </a:buClr>
              <a:buSzPts val="1600"/>
              <a:buNone/>
              <a:defRPr>
                <a:solidFill>
                  <a:srgbClr val="0086FF"/>
                </a:solidFill>
              </a:defRPr>
            </a:lvl3pPr>
            <a:lvl4pPr lvl="3" algn="l">
              <a:lnSpc>
                <a:spcPct val="115000"/>
              </a:lnSpc>
              <a:spcBef>
                <a:spcPts val="0"/>
              </a:spcBef>
              <a:spcAft>
                <a:spcPts val="0"/>
              </a:spcAft>
              <a:buClr>
                <a:srgbClr val="0086FF"/>
              </a:buClr>
              <a:buSzPts val="1600"/>
              <a:buNone/>
              <a:defRPr>
                <a:solidFill>
                  <a:srgbClr val="0086FF"/>
                </a:solidFill>
              </a:defRPr>
            </a:lvl4pPr>
            <a:lvl5pPr lvl="4" algn="l">
              <a:lnSpc>
                <a:spcPct val="115000"/>
              </a:lnSpc>
              <a:spcBef>
                <a:spcPts val="0"/>
              </a:spcBef>
              <a:spcAft>
                <a:spcPts val="0"/>
              </a:spcAft>
              <a:buClr>
                <a:srgbClr val="0086FF"/>
              </a:buClr>
              <a:buSzPts val="1600"/>
              <a:buNone/>
              <a:defRPr>
                <a:solidFill>
                  <a:srgbClr val="0086FF"/>
                </a:solidFill>
              </a:defRPr>
            </a:lvl5pPr>
            <a:lvl6pPr lvl="5" algn="l">
              <a:lnSpc>
                <a:spcPct val="115000"/>
              </a:lnSpc>
              <a:spcBef>
                <a:spcPts val="0"/>
              </a:spcBef>
              <a:spcAft>
                <a:spcPts val="0"/>
              </a:spcAft>
              <a:buClr>
                <a:srgbClr val="0086FF"/>
              </a:buClr>
              <a:buSzPts val="1600"/>
              <a:buNone/>
              <a:defRPr>
                <a:solidFill>
                  <a:srgbClr val="0086FF"/>
                </a:solidFill>
              </a:defRPr>
            </a:lvl6pPr>
            <a:lvl7pPr lvl="6" algn="l">
              <a:lnSpc>
                <a:spcPct val="115000"/>
              </a:lnSpc>
              <a:spcBef>
                <a:spcPts val="0"/>
              </a:spcBef>
              <a:spcAft>
                <a:spcPts val="0"/>
              </a:spcAft>
              <a:buClr>
                <a:srgbClr val="0086FF"/>
              </a:buClr>
              <a:buSzPts val="1600"/>
              <a:buNone/>
              <a:defRPr>
                <a:solidFill>
                  <a:srgbClr val="0086FF"/>
                </a:solidFill>
              </a:defRPr>
            </a:lvl7pPr>
            <a:lvl8pPr lvl="7" algn="l">
              <a:lnSpc>
                <a:spcPct val="115000"/>
              </a:lnSpc>
              <a:spcBef>
                <a:spcPts val="0"/>
              </a:spcBef>
              <a:spcAft>
                <a:spcPts val="0"/>
              </a:spcAft>
              <a:buClr>
                <a:srgbClr val="0086FF"/>
              </a:buClr>
              <a:buSzPts val="1600"/>
              <a:buNone/>
              <a:defRPr>
                <a:solidFill>
                  <a:srgbClr val="0086FF"/>
                </a:solidFill>
              </a:defRPr>
            </a:lvl8pPr>
            <a:lvl9pPr lvl="8" algn="l">
              <a:lnSpc>
                <a:spcPct val="115000"/>
              </a:lnSpc>
              <a:spcBef>
                <a:spcPts val="0"/>
              </a:spcBef>
              <a:spcAft>
                <a:spcPts val="0"/>
              </a:spcAft>
              <a:buClr>
                <a:srgbClr val="0086FF"/>
              </a:buClr>
              <a:buSzPts val="1600"/>
              <a:buNone/>
              <a:defRPr>
                <a:solidFill>
                  <a:srgbClr val="0086FF"/>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Title slide pink">
  <p:cSld name="CUSTOM">
    <p:spTree>
      <p:nvGrpSpPr>
        <p:cNvPr id="48" name="Shape 48"/>
        <p:cNvGrpSpPr/>
        <p:nvPr/>
      </p:nvGrpSpPr>
      <p:grpSpPr>
        <a:xfrm>
          <a:off x="0" y="0"/>
          <a:ext cx="0" cy="0"/>
          <a:chOff x="0" y="0"/>
          <a:chExt cx="0" cy="0"/>
        </a:xfrm>
      </p:grpSpPr>
      <p:sp>
        <p:nvSpPr>
          <p:cNvPr id="49" name="Google Shape;49;g3c2fa3d1b77_0_149"/>
          <p:cNvSpPr/>
          <p:nvPr/>
        </p:nvSpPr>
        <p:spPr>
          <a:xfrm>
            <a:off x="-15450" y="-112850"/>
            <a:ext cx="9174900" cy="5394000"/>
          </a:xfrm>
          <a:prstGeom prst="rect">
            <a:avLst/>
          </a:prstGeom>
          <a:gradFill>
            <a:gsLst>
              <a:gs pos="0">
                <a:srgbClr val="D62293"/>
              </a:gs>
              <a:gs pos="100000">
                <a:srgbClr val="F88167"/>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0" name="Google Shape;50;g3c2fa3d1b77_0_149"/>
          <p:cNvPicPr preferRelativeResize="0"/>
          <p:nvPr/>
        </p:nvPicPr>
        <p:blipFill rotWithShape="1">
          <a:blip r:embed="rId2">
            <a:alphaModFix/>
          </a:blip>
          <a:srcRect b="0" l="5482" r="0" t="0"/>
          <a:stretch/>
        </p:blipFill>
        <p:spPr>
          <a:xfrm>
            <a:off x="482900" y="689925"/>
            <a:ext cx="2102775" cy="489875"/>
          </a:xfrm>
          <a:prstGeom prst="rect">
            <a:avLst/>
          </a:prstGeom>
          <a:noFill/>
          <a:ln>
            <a:noFill/>
          </a:ln>
        </p:spPr>
      </p:pic>
      <p:sp>
        <p:nvSpPr>
          <p:cNvPr id="51" name="Google Shape;51;g3c2fa3d1b77_0_149"/>
          <p:cNvSpPr txBox="1"/>
          <p:nvPr>
            <p:ph type="title"/>
          </p:nvPr>
        </p:nvSpPr>
        <p:spPr>
          <a:xfrm>
            <a:off x="457200" y="1407550"/>
            <a:ext cx="7222800" cy="750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600"/>
              <a:buNone/>
              <a:defRPr>
                <a:solidFill>
                  <a:schemeClr val="lt1"/>
                </a:solidFill>
              </a:defRPr>
            </a:lvl1pPr>
            <a:lvl2pPr lvl="1"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2pPr>
            <a:lvl3pPr lvl="2"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3pPr>
            <a:lvl4pPr lvl="3"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4pPr>
            <a:lvl5pPr lvl="4"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5pPr>
            <a:lvl6pPr lvl="5"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6pPr>
            <a:lvl7pPr lvl="6"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7pPr>
            <a:lvl8pPr lvl="7"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8pPr>
            <a:lvl9pPr lvl="8" algn="l">
              <a:lnSpc>
                <a:spcPct val="100000"/>
              </a:lnSpc>
              <a:spcBef>
                <a:spcPts val="0"/>
              </a:spcBef>
              <a:spcAft>
                <a:spcPts val="0"/>
              </a:spcAft>
              <a:buSzPts val="2600"/>
              <a:buFont typeface="Montserrat ExtraBold"/>
              <a:buNone/>
              <a:defRPr b="0" sz="2600">
                <a:latin typeface="Montserrat ExtraBold"/>
                <a:ea typeface="Montserrat ExtraBold"/>
                <a:cs typeface="Montserrat ExtraBold"/>
                <a:sym typeface="Montserrat ExtraBold"/>
              </a:defRPr>
            </a:lvl9pPr>
          </a:lstStyle>
          <a:p/>
        </p:txBody>
      </p:sp>
      <p:sp>
        <p:nvSpPr>
          <p:cNvPr id="52" name="Google Shape;52;g3c2fa3d1b77_0_149"/>
          <p:cNvSpPr txBox="1"/>
          <p:nvPr>
            <p:ph idx="1" type="subTitle"/>
          </p:nvPr>
        </p:nvSpPr>
        <p:spPr>
          <a:xfrm>
            <a:off x="482900" y="2157550"/>
            <a:ext cx="4715700" cy="6474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2000"/>
              <a:buFont typeface="Montserrat SemiBold"/>
              <a:buNone/>
              <a:defRPr sz="2000">
                <a:solidFill>
                  <a:schemeClr val="lt1"/>
                </a:solidFill>
                <a:latin typeface="Montserrat SemiBold"/>
                <a:ea typeface="Montserrat SemiBold"/>
                <a:cs typeface="Montserrat SemiBold"/>
                <a:sym typeface="Montserrat SemiBold"/>
              </a:defRPr>
            </a:lvl1pPr>
            <a:lvl2pPr lvl="1" algn="l">
              <a:lnSpc>
                <a:spcPct val="115000"/>
              </a:lnSpc>
              <a:spcBef>
                <a:spcPts val="0"/>
              </a:spcBef>
              <a:spcAft>
                <a:spcPts val="0"/>
              </a:spcAft>
              <a:buClr>
                <a:srgbClr val="0086FF"/>
              </a:buClr>
              <a:buSzPts val="1600"/>
              <a:buNone/>
              <a:defRPr>
                <a:solidFill>
                  <a:srgbClr val="0086FF"/>
                </a:solidFill>
              </a:defRPr>
            </a:lvl2pPr>
            <a:lvl3pPr lvl="2" algn="l">
              <a:lnSpc>
                <a:spcPct val="115000"/>
              </a:lnSpc>
              <a:spcBef>
                <a:spcPts val="0"/>
              </a:spcBef>
              <a:spcAft>
                <a:spcPts val="0"/>
              </a:spcAft>
              <a:buClr>
                <a:srgbClr val="0086FF"/>
              </a:buClr>
              <a:buSzPts val="1600"/>
              <a:buNone/>
              <a:defRPr>
                <a:solidFill>
                  <a:srgbClr val="0086FF"/>
                </a:solidFill>
              </a:defRPr>
            </a:lvl3pPr>
            <a:lvl4pPr lvl="3" algn="l">
              <a:lnSpc>
                <a:spcPct val="115000"/>
              </a:lnSpc>
              <a:spcBef>
                <a:spcPts val="0"/>
              </a:spcBef>
              <a:spcAft>
                <a:spcPts val="0"/>
              </a:spcAft>
              <a:buClr>
                <a:srgbClr val="0086FF"/>
              </a:buClr>
              <a:buSzPts val="1600"/>
              <a:buNone/>
              <a:defRPr>
                <a:solidFill>
                  <a:srgbClr val="0086FF"/>
                </a:solidFill>
              </a:defRPr>
            </a:lvl4pPr>
            <a:lvl5pPr lvl="4" algn="l">
              <a:lnSpc>
                <a:spcPct val="115000"/>
              </a:lnSpc>
              <a:spcBef>
                <a:spcPts val="0"/>
              </a:spcBef>
              <a:spcAft>
                <a:spcPts val="0"/>
              </a:spcAft>
              <a:buClr>
                <a:srgbClr val="0086FF"/>
              </a:buClr>
              <a:buSzPts val="1600"/>
              <a:buNone/>
              <a:defRPr>
                <a:solidFill>
                  <a:srgbClr val="0086FF"/>
                </a:solidFill>
              </a:defRPr>
            </a:lvl5pPr>
            <a:lvl6pPr lvl="5" algn="l">
              <a:lnSpc>
                <a:spcPct val="115000"/>
              </a:lnSpc>
              <a:spcBef>
                <a:spcPts val="0"/>
              </a:spcBef>
              <a:spcAft>
                <a:spcPts val="0"/>
              </a:spcAft>
              <a:buClr>
                <a:srgbClr val="0086FF"/>
              </a:buClr>
              <a:buSzPts val="1600"/>
              <a:buNone/>
              <a:defRPr>
                <a:solidFill>
                  <a:srgbClr val="0086FF"/>
                </a:solidFill>
              </a:defRPr>
            </a:lvl6pPr>
            <a:lvl7pPr lvl="6" algn="l">
              <a:lnSpc>
                <a:spcPct val="115000"/>
              </a:lnSpc>
              <a:spcBef>
                <a:spcPts val="0"/>
              </a:spcBef>
              <a:spcAft>
                <a:spcPts val="0"/>
              </a:spcAft>
              <a:buClr>
                <a:srgbClr val="0086FF"/>
              </a:buClr>
              <a:buSzPts val="1600"/>
              <a:buNone/>
              <a:defRPr>
                <a:solidFill>
                  <a:srgbClr val="0086FF"/>
                </a:solidFill>
              </a:defRPr>
            </a:lvl7pPr>
            <a:lvl8pPr lvl="7" algn="l">
              <a:lnSpc>
                <a:spcPct val="115000"/>
              </a:lnSpc>
              <a:spcBef>
                <a:spcPts val="0"/>
              </a:spcBef>
              <a:spcAft>
                <a:spcPts val="0"/>
              </a:spcAft>
              <a:buClr>
                <a:srgbClr val="0086FF"/>
              </a:buClr>
              <a:buSzPts val="1600"/>
              <a:buNone/>
              <a:defRPr>
                <a:solidFill>
                  <a:srgbClr val="0086FF"/>
                </a:solidFill>
              </a:defRPr>
            </a:lvl8pPr>
            <a:lvl9pPr lvl="8" algn="l">
              <a:lnSpc>
                <a:spcPct val="115000"/>
              </a:lnSpc>
              <a:spcBef>
                <a:spcPts val="0"/>
              </a:spcBef>
              <a:spcAft>
                <a:spcPts val="0"/>
              </a:spcAft>
              <a:buClr>
                <a:srgbClr val="0086FF"/>
              </a:buClr>
              <a:buSzPts val="1600"/>
              <a:buNone/>
              <a:defRPr>
                <a:solidFill>
                  <a:srgbClr val="0086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2">
  <p:cSld name="CUSTOM_3">
    <p:spTree>
      <p:nvGrpSpPr>
        <p:cNvPr id="53" name="Shape 53"/>
        <p:cNvGrpSpPr/>
        <p:nvPr/>
      </p:nvGrpSpPr>
      <p:grpSpPr>
        <a:xfrm>
          <a:off x="0" y="0"/>
          <a:ext cx="0" cy="0"/>
          <a:chOff x="0" y="0"/>
          <a:chExt cx="0" cy="0"/>
        </a:xfrm>
      </p:grpSpPr>
      <p:sp>
        <p:nvSpPr>
          <p:cNvPr id="54" name="Google Shape;54;g3c2fa3d1b77_0_168"/>
          <p:cNvSpPr/>
          <p:nvPr/>
        </p:nvSpPr>
        <p:spPr>
          <a:xfrm>
            <a:off x="150" y="0"/>
            <a:ext cx="9144000" cy="914400"/>
          </a:xfrm>
          <a:prstGeom prst="rect">
            <a:avLst/>
          </a:prstGeom>
          <a:gradFill>
            <a:gsLst>
              <a:gs pos="0">
                <a:srgbClr val="D62293"/>
              </a:gs>
              <a:gs pos="100000">
                <a:srgbClr val="F88167"/>
              </a:gs>
            </a:gsLst>
            <a:path path="circle">
              <a:fillToRect b="100%" l="100%" r="0%" t="0%"/>
            </a:path>
            <a:tileRect b="0%" l="0%" r="-100%" t="-10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 name="Google Shape;55;g3c2fa3d1b77_0_168"/>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56" name="Google Shape;56;g3c2fa3d1b77_0_168"/>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rgbClr val="000000"/>
                </a:solidFill>
                <a:latin typeface="Montserrat"/>
                <a:ea typeface="Montserrat"/>
                <a:cs typeface="Montserrat"/>
                <a:sym typeface="Montserrat"/>
              </a:rPr>
              <a:t>© 2023 Cloud Native Computing Foundation</a:t>
            </a:r>
            <a:endParaRPr b="0" i="0" sz="700" u="none" cap="none" strike="noStrike">
              <a:solidFill>
                <a:srgbClr val="000000"/>
              </a:solidFill>
              <a:latin typeface="Montserrat"/>
              <a:ea typeface="Montserrat"/>
              <a:cs typeface="Montserrat"/>
              <a:sym typeface="Montserrat"/>
            </a:endParaRPr>
          </a:p>
        </p:txBody>
      </p:sp>
      <p:cxnSp>
        <p:nvCxnSpPr>
          <p:cNvPr id="57" name="Google Shape;57;g3c2fa3d1b77_0_168"/>
          <p:cNvCxnSpPr/>
          <p:nvPr/>
        </p:nvCxnSpPr>
        <p:spPr>
          <a:xfrm rot="10800000">
            <a:off x="376906" y="4732654"/>
            <a:ext cx="0" cy="156900"/>
          </a:xfrm>
          <a:prstGeom prst="straightConnector1">
            <a:avLst/>
          </a:prstGeom>
          <a:noFill/>
          <a:ln cap="flat" cmpd="sng" w="9525">
            <a:solidFill>
              <a:srgbClr val="434343"/>
            </a:solidFill>
            <a:prstDash val="solid"/>
            <a:round/>
            <a:headEnd len="sm" w="sm" type="none"/>
            <a:tailEnd len="sm" w="sm" type="none"/>
          </a:ln>
        </p:spPr>
      </p:cxnSp>
      <p:sp>
        <p:nvSpPr>
          <p:cNvPr id="58" name="Google Shape;58;g3c2fa3d1b77_0_168"/>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rgbClr val="000000"/>
                </a:solidFill>
                <a:latin typeface="Montserrat Light"/>
                <a:ea typeface="Montserrat Light"/>
                <a:cs typeface="Montserrat Light"/>
                <a:sym typeface="Montserrat Light"/>
              </a:rPr>
              <a:t>‹#›</a:t>
            </a:fld>
            <a:endParaRPr b="0" i="0" sz="700" u="none" cap="none" strike="noStrike">
              <a:solidFill>
                <a:srgbClr val="000000"/>
              </a:solidFill>
              <a:latin typeface="Montserrat Light"/>
              <a:ea typeface="Montserrat Light"/>
              <a:cs typeface="Montserrat Light"/>
              <a:sym typeface="Montserrat Light"/>
            </a:endParaRPr>
          </a:p>
        </p:txBody>
      </p:sp>
      <p:sp>
        <p:nvSpPr>
          <p:cNvPr id="59" name="Google Shape;59;g3c2fa3d1b77_0_168"/>
          <p:cNvSpPr/>
          <p:nvPr/>
        </p:nvSpPr>
        <p:spPr>
          <a:xfrm>
            <a:off x="533400" y="-3397425"/>
            <a:ext cx="7837500" cy="4027500"/>
          </a:xfrm>
          <a:prstGeom prst="frame">
            <a:avLst>
              <a:gd fmla="val 12500" name="adj1"/>
            </a:avLst>
          </a:prstGeom>
          <a:solidFill>
            <a:srgbClr val="EEEEEE">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g3c2fa3d1b77_0_168"/>
          <p:cNvSpPr txBox="1"/>
          <p:nvPr>
            <p:ph type="title"/>
          </p:nvPr>
        </p:nvSpPr>
        <p:spPr>
          <a:xfrm>
            <a:off x="523975" y="1121275"/>
            <a:ext cx="8236500" cy="688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61" name="Google Shape;61;g3c2fa3d1b77_0_168"/>
          <p:cNvSpPr txBox="1"/>
          <p:nvPr>
            <p:ph idx="1" type="body"/>
          </p:nvPr>
        </p:nvSpPr>
        <p:spPr>
          <a:xfrm>
            <a:off x="523975" y="1809725"/>
            <a:ext cx="8236500" cy="26400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with photo">
  <p:cSld name="CUSTOM_4">
    <p:spTree>
      <p:nvGrpSpPr>
        <p:cNvPr id="62" name="Shape 62"/>
        <p:cNvGrpSpPr/>
        <p:nvPr/>
      </p:nvGrpSpPr>
      <p:grpSpPr>
        <a:xfrm>
          <a:off x="0" y="0"/>
          <a:ext cx="0" cy="0"/>
          <a:chOff x="0" y="0"/>
          <a:chExt cx="0" cy="0"/>
        </a:xfrm>
      </p:grpSpPr>
      <p:pic>
        <p:nvPicPr>
          <p:cNvPr id="63" name="Google Shape;63;g3c2fa3d1b77_0_177"/>
          <p:cNvPicPr preferRelativeResize="0"/>
          <p:nvPr/>
        </p:nvPicPr>
        <p:blipFill rotWithShape="1">
          <a:blip r:embed="rId2">
            <a:alphaModFix/>
          </a:blip>
          <a:srcRect b="0" l="0" r="0" t="0"/>
          <a:stretch/>
        </p:blipFill>
        <p:spPr>
          <a:xfrm>
            <a:off x="8670962" y="4692000"/>
            <a:ext cx="253575" cy="243825"/>
          </a:xfrm>
          <a:prstGeom prst="rect">
            <a:avLst/>
          </a:prstGeom>
          <a:noFill/>
          <a:ln>
            <a:noFill/>
          </a:ln>
        </p:spPr>
      </p:pic>
      <p:sp>
        <p:nvSpPr>
          <p:cNvPr id="64" name="Google Shape;64;g3c2fa3d1b77_0_177"/>
          <p:cNvSpPr txBox="1"/>
          <p:nvPr/>
        </p:nvSpPr>
        <p:spPr>
          <a:xfrm>
            <a:off x="426175" y="4666083"/>
            <a:ext cx="30000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n-US" sz="700" u="none" cap="none" strike="noStrike">
                <a:solidFill>
                  <a:schemeClr val="dk1"/>
                </a:solidFill>
                <a:latin typeface="Montserrat"/>
                <a:ea typeface="Montserrat"/>
                <a:cs typeface="Montserrat"/>
                <a:sym typeface="Montserrat"/>
              </a:rPr>
              <a:t>© 2023 Cloud Native Computing Foundation</a:t>
            </a:r>
            <a:endParaRPr b="0" i="0" sz="700" u="none" cap="none" strike="noStrike">
              <a:solidFill>
                <a:schemeClr val="dk1"/>
              </a:solidFill>
              <a:latin typeface="Montserrat"/>
              <a:ea typeface="Montserrat"/>
              <a:cs typeface="Montserrat"/>
              <a:sym typeface="Montserrat"/>
            </a:endParaRPr>
          </a:p>
        </p:txBody>
      </p:sp>
      <p:cxnSp>
        <p:nvCxnSpPr>
          <p:cNvPr id="65" name="Google Shape;65;g3c2fa3d1b77_0_177"/>
          <p:cNvCxnSpPr/>
          <p:nvPr/>
        </p:nvCxnSpPr>
        <p:spPr>
          <a:xfrm rot="10800000">
            <a:off x="376906" y="4732654"/>
            <a:ext cx="0" cy="156900"/>
          </a:xfrm>
          <a:prstGeom prst="straightConnector1">
            <a:avLst/>
          </a:prstGeom>
          <a:noFill/>
          <a:ln cap="flat" cmpd="sng" w="9525">
            <a:solidFill>
              <a:srgbClr val="434343"/>
            </a:solidFill>
            <a:prstDash val="solid"/>
            <a:round/>
            <a:headEnd len="sm" w="sm" type="none"/>
            <a:tailEnd len="sm" w="sm" type="none"/>
          </a:ln>
        </p:spPr>
      </p:cxnSp>
      <p:sp>
        <p:nvSpPr>
          <p:cNvPr id="66" name="Google Shape;66;g3c2fa3d1b77_0_177"/>
          <p:cNvSpPr txBox="1"/>
          <p:nvPr/>
        </p:nvSpPr>
        <p:spPr>
          <a:xfrm>
            <a:off x="-187127" y="4617113"/>
            <a:ext cx="519000" cy="39360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US" sz="700" u="none" cap="none" strike="noStrike">
                <a:solidFill>
                  <a:schemeClr val="dk1"/>
                </a:solidFill>
                <a:latin typeface="Montserrat Light"/>
                <a:ea typeface="Montserrat Light"/>
                <a:cs typeface="Montserrat Light"/>
                <a:sym typeface="Montserrat Light"/>
              </a:rPr>
              <a:t>‹#›</a:t>
            </a:fld>
            <a:endParaRPr b="0" i="0" sz="700" u="none" cap="none" strike="noStrike">
              <a:solidFill>
                <a:schemeClr val="dk1"/>
              </a:solidFill>
              <a:latin typeface="Montserrat Light"/>
              <a:ea typeface="Montserrat Light"/>
              <a:cs typeface="Montserrat Light"/>
              <a:sym typeface="Montserrat Light"/>
            </a:endParaRPr>
          </a:p>
        </p:txBody>
      </p:sp>
      <p:sp>
        <p:nvSpPr>
          <p:cNvPr id="67" name="Google Shape;67;g3c2fa3d1b77_0_177"/>
          <p:cNvSpPr/>
          <p:nvPr>
            <p:ph idx="2" type="pic"/>
          </p:nvPr>
        </p:nvSpPr>
        <p:spPr>
          <a:xfrm>
            <a:off x="-23050" y="-23050"/>
            <a:ext cx="9205500" cy="965700"/>
          </a:xfrm>
          <a:prstGeom prst="rect">
            <a:avLst/>
          </a:prstGeom>
          <a:noFill/>
          <a:ln>
            <a:noFill/>
          </a:ln>
        </p:spPr>
      </p:sp>
      <p:sp>
        <p:nvSpPr>
          <p:cNvPr id="68" name="Google Shape;68;g3c2fa3d1b77_0_177"/>
          <p:cNvSpPr txBox="1"/>
          <p:nvPr>
            <p:ph type="title"/>
          </p:nvPr>
        </p:nvSpPr>
        <p:spPr>
          <a:xfrm>
            <a:off x="523975" y="1121275"/>
            <a:ext cx="8147100" cy="688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69" name="Google Shape;69;g3c2fa3d1b77_0_177"/>
          <p:cNvSpPr txBox="1"/>
          <p:nvPr>
            <p:ph idx="1" type="body"/>
          </p:nvPr>
        </p:nvSpPr>
        <p:spPr>
          <a:xfrm>
            <a:off x="523975" y="1809725"/>
            <a:ext cx="8147100" cy="2807400"/>
          </a:xfrm>
          <a:prstGeom prst="rect">
            <a:avLst/>
          </a:prstGeom>
          <a:noFill/>
          <a:ln>
            <a:noFill/>
          </a:ln>
        </p:spPr>
        <p:txBody>
          <a:bodyPr anchorCtr="0" anchor="t" bIns="91425" lIns="91425" spcFirstLastPara="1" rIns="91425" wrap="square" tIns="91425">
            <a:norm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2.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 name="Shape 9"/>
        <p:cNvGrpSpPr/>
        <p:nvPr/>
      </p:nvGrpSpPr>
      <p:grpSpPr>
        <a:xfrm>
          <a:off x="0" y="0"/>
          <a:ext cx="0" cy="0"/>
          <a:chOff x="0" y="0"/>
          <a:chExt cx="0" cy="0"/>
        </a:xfrm>
      </p:grpSpPr>
      <p:sp>
        <p:nvSpPr>
          <p:cNvPr id="10" name="Google Shape;10;g3c2fa3d1b77_0_1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600"/>
              <a:buFont typeface="Montserrat ExtraBold"/>
              <a:buNone/>
              <a:defRPr b="0" i="0" sz="2600" u="none" cap="none" strike="noStrike">
                <a:solidFill>
                  <a:schemeClr val="dk1"/>
                </a:solidFill>
                <a:latin typeface="Montserrat ExtraBold"/>
                <a:ea typeface="Montserrat ExtraBold"/>
                <a:cs typeface="Montserrat ExtraBold"/>
                <a:sym typeface="Montserrat ExtraBold"/>
              </a:defRPr>
            </a:lvl1pPr>
            <a:lvl2pPr lvl="1"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2pPr>
            <a:lvl3pPr lvl="2"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3pPr>
            <a:lvl4pPr lvl="3"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4pPr>
            <a:lvl5pPr lvl="4"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5pPr>
            <a:lvl6pPr lvl="5"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6pPr>
            <a:lvl7pPr lvl="6"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7pPr>
            <a:lvl8pPr lvl="7"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8pPr>
            <a:lvl9pPr lvl="8"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9pPr>
          </a:lstStyle>
          <a:p/>
        </p:txBody>
      </p:sp>
      <p:sp>
        <p:nvSpPr>
          <p:cNvPr id="11" name="Google Shape;11;g3c2fa3d1b77_0_142"/>
          <p:cNvSpPr txBox="1"/>
          <p:nvPr>
            <p:ph idx="1" type="body"/>
          </p:nvPr>
        </p:nvSpPr>
        <p:spPr>
          <a:xfrm>
            <a:off x="311700" y="1152475"/>
            <a:ext cx="8520600" cy="2804700"/>
          </a:xfrm>
          <a:prstGeom prst="rect">
            <a:avLst/>
          </a:prstGeom>
          <a:noFill/>
          <a:ln>
            <a:noFill/>
          </a:ln>
        </p:spPr>
        <p:txBody>
          <a:bodyPr anchorCtr="0" anchor="t" bIns="91425" lIns="91425" spcFirstLastPara="1" rIns="91425" wrap="square" tIns="91425">
            <a:normAutofit/>
          </a:bodyPr>
          <a:lstStyle>
            <a:lvl1pPr indent="-330200" lvl="0" marL="457200" marR="0" rtl="0" algn="l">
              <a:lnSpc>
                <a:spcPct val="115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1pPr>
            <a:lvl2pPr indent="-330200" lvl="1" marL="914400" marR="0" rtl="0" algn="l">
              <a:lnSpc>
                <a:spcPct val="115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2pPr>
            <a:lvl3pPr indent="-330200" lvl="2" marL="1371600" marR="0" rtl="0" algn="l">
              <a:lnSpc>
                <a:spcPct val="115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3pPr>
            <a:lvl4pPr indent="-330200" lvl="3" marL="1828800" marR="0" rtl="0" algn="l">
              <a:lnSpc>
                <a:spcPct val="115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4pPr>
            <a:lvl5pPr indent="-330200" lvl="4" marL="2286000" marR="0" rtl="0" algn="l">
              <a:lnSpc>
                <a:spcPct val="115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5pPr>
            <a:lvl6pPr indent="-330200" lvl="5" marL="2743200" marR="0" rtl="0" algn="l">
              <a:lnSpc>
                <a:spcPct val="115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6pPr>
            <a:lvl7pPr indent="-330200" lvl="6" marL="3200400" marR="0" rtl="0" algn="l">
              <a:lnSpc>
                <a:spcPct val="115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7pPr>
            <a:lvl8pPr indent="-330200" lvl="7" marL="3657600" marR="0" rtl="0" algn="l">
              <a:lnSpc>
                <a:spcPct val="115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8pPr>
            <a:lvl9pPr indent="-330200" lvl="8" marL="4114800" marR="0" rtl="0" algn="l">
              <a:lnSpc>
                <a:spcPct val="115000"/>
              </a:lnSpc>
              <a:spcBef>
                <a:spcPts val="0"/>
              </a:spcBef>
              <a:spcAft>
                <a:spcPts val="0"/>
              </a:spcAft>
              <a:buClr>
                <a:schemeClr val="dk1"/>
              </a:buClr>
              <a:buSzPts val="1600"/>
              <a:buFont typeface="Montserrat"/>
              <a:buChar char="■"/>
              <a:defRPr b="0" i="0" sz="1600" u="none" cap="none" strike="noStrike">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kubernetes.io/es/docs/concepts/workloads/pods/pod/#recursos-compartidos-y-comunicaci%C3%B3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kubernetes.io/es/docs/concepts/workloads/pods/pod/#recursos-compartidos-y-comunicaci%C3%B3n" TargetMode="Externa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kubernetes.io/es/docs/concepts/workloads/pods/pod-lifecycle/#container-states" TargetMode="External"/><Relationship Id="rId4" Type="http://schemas.openxmlformats.org/officeDocument/2006/relationships/hyperlink" Target="https://kubernetes.io/es/docs/concepts/workloads/pods/pod-lifecycle/#container-state-runnin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kubernetes.io/es/docs/concepts/workloads/pods/pod-lifecycle/#container-states" TargetMode="External"/><Relationship Id="rId4" Type="http://schemas.openxmlformats.org/officeDocument/2006/relationships/hyperlink" Target="https://kubernetes.io/es/docs/concepts/workloads/pods/pod-lifecycle/#container-state-terminated"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kubernetes.io/es/docs/concepts/workloads/pods/pod-overview/"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kubernetes.io/docs/concepts/scheduling-eviction/node-pressure-eviction/"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hyperlink" Target="https://kubernetes.io/docs/reference/generated/kubernetes-api/v1.35/#container-v1-core"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kubernetes.io/docs/concepts/workloads/controllers/deploymen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2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22.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image" Target="../media/image1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2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image" Target="../media/image2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3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3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 Id="rId3"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3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hyperlink" Target="https://es.wikipedia.org/wiki/Interfaz_de_l%C3%ADnea_de_comandos" TargetMode="External"/><Relationship Id="rId4" Type="http://schemas.openxmlformats.org/officeDocument/2006/relationships/hyperlink" Target="https://es.wikipedia.org/wiki/Kubernetes" TargetMode="External"/><Relationship Id="rId5"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C2833"/>
        </a:solidFill>
      </p:bgPr>
    </p:bg>
    <p:spTree>
      <p:nvGrpSpPr>
        <p:cNvPr id="308" name="Shape 308"/>
        <p:cNvGrpSpPr/>
        <p:nvPr/>
      </p:nvGrpSpPr>
      <p:grpSpPr>
        <a:xfrm>
          <a:off x="0" y="0"/>
          <a:ext cx="0" cy="0"/>
          <a:chOff x="0" y="0"/>
          <a:chExt cx="0" cy="0"/>
        </a:xfrm>
      </p:grpSpPr>
      <p:sp>
        <p:nvSpPr>
          <p:cNvPr id="309" name="Google Shape;309;p1"/>
          <p:cNvSpPr/>
          <p:nvPr/>
        </p:nvSpPr>
        <p:spPr>
          <a:xfrm>
            <a:off x="0" y="0"/>
            <a:ext cx="9144000" cy="101501"/>
          </a:xfrm>
          <a:prstGeom prst="rect">
            <a:avLst/>
          </a:prstGeom>
          <a:solidFill>
            <a:srgbClr val="326C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310" name="Google Shape;310;p1"/>
          <p:cNvSpPr/>
          <p:nvPr/>
        </p:nvSpPr>
        <p:spPr>
          <a:xfrm>
            <a:off x="1395450" y="1681175"/>
            <a:ext cx="6003000" cy="619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FFFFFF"/>
              </a:buClr>
              <a:buSzPts val="4200"/>
              <a:buFont typeface="Arial"/>
              <a:buNone/>
            </a:pPr>
            <a:r>
              <a:rPr b="1" i="0" lang="en-US" sz="4200" u="none" cap="none" strike="noStrike">
                <a:solidFill>
                  <a:srgbClr val="FFFFFF"/>
                </a:solidFill>
                <a:latin typeface="Montserrat"/>
                <a:ea typeface="Montserrat"/>
                <a:cs typeface="Montserrat"/>
                <a:sym typeface="Montserrat"/>
              </a:rPr>
              <a:t>Nivel </a:t>
            </a:r>
            <a:r>
              <a:rPr b="1" lang="en-US" sz="4200">
                <a:solidFill>
                  <a:srgbClr val="FFFFFF"/>
                </a:solidFill>
                <a:latin typeface="Montserrat"/>
                <a:ea typeface="Montserrat"/>
                <a:cs typeface="Montserrat"/>
                <a:sym typeface="Montserrat"/>
              </a:rPr>
              <a:t>1</a:t>
            </a:r>
            <a:r>
              <a:rPr b="1" i="0" lang="en-US" sz="4200" u="none" cap="none" strike="noStrike">
                <a:solidFill>
                  <a:srgbClr val="FFFFFF"/>
                </a:solidFill>
                <a:latin typeface="Montserrat"/>
                <a:ea typeface="Montserrat"/>
                <a:cs typeface="Montserrat"/>
                <a:sym typeface="Montserrat"/>
              </a:rPr>
              <a:t>: Fundamentos</a:t>
            </a:r>
            <a:endParaRPr i="0" sz="4200" u="none" cap="none" strike="noStrike">
              <a:solidFill>
                <a:schemeClr val="dk1"/>
              </a:solidFill>
              <a:latin typeface="Montserrat"/>
              <a:ea typeface="Montserrat"/>
              <a:cs typeface="Montserrat"/>
              <a:sym typeface="Montserrat"/>
            </a:endParaRPr>
          </a:p>
        </p:txBody>
      </p:sp>
      <p:sp>
        <p:nvSpPr>
          <p:cNvPr id="311" name="Google Shape;311;p1"/>
          <p:cNvSpPr/>
          <p:nvPr/>
        </p:nvSpPr>
        <p:spPr>
          <a:xfrm>
            <a:off x="1348733" y="2490788"/>
            <a:ext cx="6446386" cy="35242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26CE5"/>
              </a:buClr>
              <a:buSzPts val="2400"/>
              <a:buFont typeface="Arial"/>
              <a:buNone/>
            </a:pPr>
            <a:r>
              <a:rPr lang="en-US" sz="2400">
                <a:solidFill>
                  <a:srgbClr val="326CE5"/>
                </a:solidFill>
                <a:latin typeface="Montserrat"/>
                <a:ea typeface="Montserrat"/>
                <a:cs typeface="Montserrat"/>
                <a:sym typeface="Montserrat"/>
              </a:rPr>
              <a:t>Pods, deployments y servicios</a:t>
            </a:r>
            <a:endParaRPr i="0" sz="2400" u="none" cap="none" strike="noStrike">
              <a:solidFill>
                <a:schemeClr val="dk1"/>
              </a:solidFill>
              <a:latin typeface="Montserrat"/>
              <a:ea typeface="Montserrat"/>
              <a:cs typeface="Montserrat"/>
              <a:sym typeface="Montserrat"/>
            </a:endParaRPr>
          </a:p>
        </p:txBody>
      </p:sp>
      <p:sp>
        <p:nvSpPr>
          <p:cNvPr id="312" name="Google Shape;312;p1"/>
          <p:cNvSpPr/>
          <p:nvPr/>
        </p:nvSpPr>
        <p:spPr>
          <a:xfrm>
            <a:off x="2844766" y="3224213"/>
            <a:ext cx="3454467" cy="23812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AAB7B8"/>
              </a:buClr>
              <a:buSzPts val="1600"/>
              <a:buFont typeface="Arial"/>
              <a:buNone/>
            </a:pPr>
            <a:r>
              <a:rPr i="0" lang="en-US" sz="1600" u="none" cap="none" strike="noStrike">
                <a:solidFill>
                  <a:srgbClr val="AAB7B8"/>
                </a:solidFill>
                <a:latin typeface="Montserrat"/>
                <a:ea typeface="Montserrat"/>
                <a:cs typeface="Montserrat"/>
                <a:sym typeface="Montserrat"/>
              </a:rPr>
              <a:t>KCD Mexico - Programa Universitario</a:t>
            </a:r>
            <a:endParaRPr i="0" sz="1600" u="none" cap="none" strike="noStrike">
              <a:solidFill>
                <a:schemeClr val="dk1"/>
              </a:solidFill>
              <a:latin typeface="Montserrat"/>
              <a:ea typeface="Montserrat"/>
              <a:cs typeface="Montserrat"/>
              <a:sym typeface="Montserrat"/>
            </a:endParaRPr>
          </a:p>
        </p:txBody>
      </p:sp>
      <p:sp>
        <p:nvSpPr>
          <p:cNvPr id="313" name="Google Shape;313;p1"/>
          <p:cNvSpPr/>
          <p:nvPr/>
        </p:nvSpPr>
        <p:spPr>
          <a:xfrm>
            <a:off x="6820346" y="4610100"/>
            <a:ext cx="1852017" cy="152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DADE2"/>
              </a:buClr>
              <a:buSzPts val="1100"/>
              <a:buFont typeface="Arial"/>
              <a:buNone/>
            </a:pPr>
            <a:r>
              <a:rPr b="0" i="0" lang="en-US" sz="1100" u="none" cap="none" strike="noStrike">
                <a:solidFill>
                  <a:srgbClr val="5DADE2"/>
                </a:solidFill>
                <a:latin typeface="Arial"/>
                <a:ea typeface="Arial"/>
                <a:cs typeface="Arial"/>
                <a:sym typeface="Arial"/>
              </a:rPr>
              <a:t>Kubernetes Community Days</a:t>
            </a:r>
            <a:endParaRPr b="0" i="0" sz="1100" u="none" cap="none" strike="noStrik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86" name="Shape 386"/>
        <p:cNvGrpSpPr/>
        <p:nvPr/>
      </p:nvGrpSpPr>
      <p:grpSpPr>
        <a:xfrm>
          <a:off x="0" y="0"/>
          <a:ext cx="0" cy="0"/>
          <a:chOff x="0" y="0"/>
          <a:chExt cx="0" cy="0"/>
        </a:xfrm>
      </p:grpSpPr>
      <p:sp>
        <p:nvSpPr>
          <p:cNvPr id="387" name="Google Shape;387;p3"/>
          <p:cNvSpPr/>
          <p:nvPr/>
        </p:nvSpPr>
        <p:spPr>
          <a:xfrm>
            <a:off x="0" y="0"/>
            <a:ext cx="9144000" cy="733425"/>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388" name="Google Shape;388;p3"/>
          <p:cNvSpPr/>
          <p:nvPr/>
        </p:nvSpPr>
        <p:spPr>
          <a:xfrm>
            <a:off x="507950" y="190500"/>
            <a:ext cx="8290661" cy="35242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FFFFFF"/>
              </a:buClr>
              <a:buSzPts val="2400"/>
              <a:buFont typeface="Arial"/>
              <a:buNone/>
            </a:pPr>
            <a:r>
              <a:rPr b="1" lang="en-US" sz="2400">
                <a:solidFill>
                  <a:srgbClr val="FFFFFF"/>
                </a:solidFill>
                <a:latin typeface="Montserrat"/>
                <a:ea typeface="Montserrat"/>
                <a:cs typeface="Montserrat"/>
                <a:sym typeface="Montserrat"/>
              </a:rPr>
              <a:t>Pod</a:t>
            </a:r>
            <a:endParaRPr i="0" sz="2400" u="none" cap="none" strike="noStrike">
              <a:solidFill>
                <a:schemeClr val="dk1"/>
              </a:solidFill>
              <a:latin typeface="Montserrat"/>
              <a:ea typeface="Montserrat"/>
              <a:cs typeface="Montserrat"/>
              <a:sym typeface="Montserrat"/>
            </a:endParaRPr>
          </a:p>
        </p:txBody>
      </p:sp>
      <p:sp>
        <p:nvSpPr>
          <p:cNvPr id="389" name="Google Shape;389;p3"/>
          <p:cNvSpPr txBox="1"/>
          <p:nvPr/>
        </p:nvSpPr>
        <p:spPr>
          <a:xfrm>
            <a:off x="425825" y="923025"/>
            <a:ext cx="8454900" cy="173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200">
                <a:solidFill>
                  <a:srgbClr val="222222"/>
                </a:solidFill>
                <a:latin typeface="Montserrat"/>
                <a:ea typeface="Montserrat"/>
                <a:cs typeface="Montserrat"/>
                <a:sym typeface="Montserrat"/>
              </a:rPr>
              <a:t>Los </a:t>
            </a:r>
            <a:r>
              <a:rPr i="1" lang="en-US" sz="1200">
                <a:solidFill>
                  <a:srgbClr val="222222"/>
                </a:solidFill>
                <a:latin typeface="Montserrat"/>
                <a:ea typeface="Montserrat"/>
                <a:cs typeface="Montserrat"/>
                <a:sym typeface="Montserrat"/>
              </a:rPr>
              <a:t>Pods</a:t>
            </a:r>
            <a:r>
              <a:rPr lang="en-US" sz="1200">
                <a:solidFill>
                  <a:srgbClr val="222222"/>
                </a:solidFill>
                <a:latin typeface="Montserrat"/>
                <a:ea typeface="Montserrat"/>
                <a:cs typeface="Montserrat"/>
                <a:sym typeface="Montserrat"/>
              </a:rPr>
              <a:t> son las unidades de computación desplegables más pequeñas que se pueden crear y gestionar en Kubernetes.</a:t>
            </a:r>
            <a:endParaRPr sz="1200">
              <a:solidFill>
                <a:srgbClr val="222222"/>
              </a:solidFill>
              <a:latin typeface="Montserrat"/>
              <a:ea typeface="Montserrat"/>
              <a:cs typeface="Montserrat"/>
              <a:sym typeface="Montserrat"/>
            </a:endParaRPr>
          </a:p>
          <a:p>
            <a:pPr indent="0" lvl="0" marL="0" rtl="0" algn="l">
              <a:lnSpc>
                <a:spcPct val="115000"/>
              </a:lnSpc>
              <a:spcBef>
                <a:spcPts val="1200"/>
              </a:spcBef>
              <a:spcAft>
                <a:spcPts val="0"/>
              </a:spcAft>
              <a:buClr>
                <a:schemeClr val="dk1"/>
              </a:buClr>
              <a:buSzPts val="1100"/>
              <a:buFont typeface="Arial"/>
              <a:buNone/>
            </a:pPr>
            <a:r>
              <a:rPr lang="en-US" sz="1200">
                <a:solidFill>
                  <a:srgbClr val="222222"/>
                </a:solidFill>
                <a:highlight>
                  <a:srgbClr val="FFFFFF"/>
                </a:highlight>
                <a:latin typeface="Montserrat"/>
                <a:ea typeface="Montserrat"/>
                <a:cs typeface="Montserrat"/>
                <a:sym typeface="Montserrat"/>
              </a:rPr>
              <a:t>Un </a:t>
            </a:r>
            <a:r>
              <a:rPr i="1" lang="en-US" sz="1200">
                <a:solidFill>
                  <a:srgbClr val="222222"/>
                </a:solidFill>
                <a:latin typeface="Montserrat"/>
                <a:ea typeface="Montserrat"/>
                <a:cs typeface="Montserrat"/>
                <a:sym typeface="Montserrat"/>
              </a:rPr>
              <a:t>Pod</a:t>
            </a:r>
            <a:r>
              <a:rPr lang="en-US" sz="1200">
                <a:solidFill>
                  <a:srgbClr val="222222"/>
                </a:solidFill>
                <a:highlight>
                  <a:srgbClr val="FFFFFF"/>
                </a:highlight>
                <a:latin typeface="Montserrat"/>
                <a:ea typeface="Montserrat"/>
                <a:cs typeface="Montserrat"/>
                <a:sym typeface="Montserrat"/>
              </a:rPr>
              <a:t> es un grupo de uno o más contenedores (como contenedores Docker), con almacenamiento/red compartidos, y unas especificaciones de cómo ejecutar los contenedores. </a:t>
            </a:r>
            <a:endParaRPr sz="1200">
              <a:solidFill>
                <a:srgbClr val="222222"/>
              </a:solidFill>
              <a:latin typeface="Montserrat"/>
              <a:ea typeface="Montserrat"/>
              <a:cs typeface="Montserrat"/>
              <a:sym typeface="Montserrat"/>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200">
              <a:solidFill>
                <a:schemeClr val="dk1"/>
              </a:solidFill>
              <a:latin typeface="Montserrat"/>
              <a:ea typeface="Montserrat"/>
              <a:cs typeface="Montserrat"/>
              <a:sym typeface="Montserrat"/>
            </a:endParaRPr>
          </a:p>
        </p:txBody>
      </p:sp>
      <p:pic>
        <p:nvPicPr>
          <p:cNvPr id="390" name="Google Shape;390;p3"/>
          <p:cNvPicPr preferRelativeResize="0"/>
          <p:nvPr/>
        </p:nvPicPr>
        <p:blipFill>
          <a:blip r:embed="rId3">
            <a:alphaModFix/>
          </a:blip>
          <a:stretch>
            <a:fillRect/>
          </a:stretch>
        </p:blipFill>
        <p:spPr>
          <a:xfrm>
            <a:off x="3089050" y="2106150"/>
            <a:ext cx="3128425" cy="281917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95" name="Shape 395"/>
        <p:cNvGrpSpPr/>
        <p:nvPr/>
      </p:nvGrpSpPr>
      <p:grpSpPr>
        <a:xfrm>
          <a:off x="0" y="0"/>
          <a:ext cx="0" cy="0"/>
          <a:chOff x="0" y="0"/>
          <a:chExt cx="0" cy="0"/>
        </a:xfrm>
      </p:grpSpPr>
      <p:sp>
        <p:nvSpPr>
          <p:cNvPr id="396" name="Google Shape;396;g3bcdda437c1_0_197"/>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397" name="Google Shape;397;g3bcdda437c1_0_197"/>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FFFFFF"/>
              </a:buClr>
              <a:buSzPts val="2400"/>
              <a:buFont typeface="Arial"/>
              <a:buNone/>
            </a:pPr>
            <a:r>
              <a:rPr b="1" lang="en-US" sz="2400">
                <a:solidFill>
                  <a:srgbClr val="FFFFFF"/>
                </a:solidFill>
                <a:latin typeface="Montserrat"/>
                <a:ea typeface="Montserrat"/>
                <a:cs typeface="Montserrat"/>
                <a:sym typeface="Montserrat"/>
              </a:rPr>
              <a:t>Pod</a:t>
            </a:r>
            <a:endParaRPr i="0" sz="2400" u="none" cap="none" strike="noStrike">
              <a:solidFill>
                <a:schemeClr val="dk1"/>
              </a:solidFill>
              <a:latin typeface="Montserrat"/>
              <a:ea typeface="Montserrat"/>
              <a:cs typeface="Montserrat"/>
              <a:sym typeface="Montserrat"/>
            </a:endParaRPr>
          </a:p>
        </p:txBody>
      </p:sp>
      <p:pic>
        <p:nvPicPr>
          <p:cNvPr id="398" name="Google Shape;398;g3bcdda437c1_0_197" title="carbon-9.png"/>
          <p:cNvPicPr preferRelativeResize="0"/>
          <p:nvPr/>
        </p:nvPicPr>
        <p:blipFill>
          <a:blip r:embed="rId3">
            <a:alphaModFix/>
          </a:blip>
          <a:stretch>
            <a:fillRect/>
          </a:stretch>
        </p:blipFill>
        <p:spPr>
          <a:xfrm>
            <a:off x="2809763" y="831250"/>
            <a:ext cx="3687178" cy="41052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03" name="Shape 403"/>
        <p:cNvGrpSpPr/>
        <p:nvPr/>
      </p:nvGrpSpPr>
      <p:grpSpPr>
        <a:xfrm>
          <a:off x="0" y="0"/>
          <a:ext cx="0" cy="0"/>
          <a:chOff x="0" y="0"/>
          <a:chExt cx="0" cy="0"/>
        </a:xfrm>
      </p:grpSpPr>
      <p:sp>
        <p:nvSpPr>
          <p:cNvPr id="404" name="Google Shape;404;p4"/>
          <p:cNvSpPr/>
          <p:nvPr/>
        </p:nvSpPr>
        <p:spPr>
          <a:xfrm>
            <a:off x="0" y="0"/>
            <a:ext cx="9144000" cy="733425"/>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05" name="Google Shape;405;p4"/>
          <p:cNvSpPr/>
          <p:nvPr/>
        </p:nvSpPr>
        <p:spPr>
          <a:xfrm>
            <a:off x="507950" y="190500"/>
            <a:ext cx="8290661" cy="352425"/>
          </a:xfrm>
          <a:prstGeom prst="rect">
            <a:avLst/>
          </a:prstGeom>
          <a:noFill/>
          <a:ln>
            <a:noFill/>
          </a:ln>
        </p:spPr>
        <p:txBody>
          <a:bodyPr anchorCtr="0" anchor="t" bIns="0" lIns="0" spcFirstLastPara="1" rIns="0" wrap="square" tIns="0">
            <a:noAutofit/>
          </a:bodyPr>
          <a:lstStyle/>
          <a:p>
            <a:pPr indent="0" lvl="0" marL="0" rtl="0" algn="l">
              <a:lnSpc>
                <a:spcPct val="120000"/>
              </a:lnSpc>
              <a:spcBef>
                <a:spcPts val="1400"/>
              </a:spcBef>
              <a:spcAft>
                <a:spcPts val="0"/>
              </a:spcAft>
              <a:buClr>
                <a:schemeClr val="dk1"/>
              </a:buClr>
              <a:buSzPts val="1100"/>
              <a:buFont typeface="Arial"/>
              <a:buNone/>
            </a:pPr>
            <a:r>
              <a:rPr lang="en-US" sz="2400">
                <a:solidFill>
                  <a:schemeClr val="lt1"/>
                </a:solidFill>
                <a:latin typeface="Montserrat"/>
                <a:ea typeface="Montserrat"/>
                <a:cs typeface="Montserrat"/>
                <a:sym typeface="Montserrat"/>
              </a:rPr>
              <a:t>Recursos compartidos y comunicación</a:t>
            </a:r>
            <a:r>
              <a:rPr lang="en-US" sz="24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 </a:t>
            </a:r>
            <a:endParaRPr sz="2400">
              <a:solidFill>
                <a:schemeClr val="lt1"/>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11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b="1" sz="2400">
              <a:solidFill>
                <a:schemeClr val="lt1"/>
              </a:solidFill>
              <a:latin typeface="Montserrat"/>
              <a:ea typeface="Montserrat"/>
              <a:cs typeface="Montserrat"/>
              <a:sym typeface="Montserrat"/>
            </a:endParaRPr>
          </a:p>
        </p:txBody>
      </p:sp>
      <p:sp>
        <p:nvSpPr>
          <p:cNvPr id="406" name="Google Shape;406;p4"/>
          <p:cNvSpPr txBox="1"/>
          <p:nvPr/>
        </p:nvSpPr>
        <p:spPr>
          <a:xfrm>
            <a:off x="434100" y="1070925"/>
            <a:ext cx="8454900" cy="2690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a:solidFill>
                  <a:srgbClr val="222222"/>
                </a:solidFill>
                <a:latin typeface="Montserrat"/>
                <a:ea typeface="Montserrat"/>
                <a:cs typeface="Montserrat"/>
                <a:sym typeface="Montserrat"/>
              </a:rPr>
              <a:t>Los Pods permiten el intercambio de datos y la comunicación entre los contenedores que lo constituyen.</a:t>
            </a:r>
            <a:endParaRPr>
              <a:solidFill>
                <a:srgbClr val="222222"/>
              </a:solidFill>
              <a:latin typeface="Montserrat"/>
              <a:ea typeface="Montserrat"/>
              <a:cs typeface="Montserrat"/>
              <a:sym typeface="Montserrat"/>
            </a:endParaRPr>
          </a:p>
          <a:p>
            <a:pPr indent="0" lvl="0" marL="0" rtl="0" algn="l">
              <a:lnSpc>
                <a:spcPct val="115000"/>
              </a:lnSpc>
              <a:spcBef>
                <a:spcPts val="1200"/>
              </a:spcBef>
              <a:spcAft>
                <a:spcPts val="0"/>
              </a:spcAft>
              <a:buClr>
                <a:schemeClr val="dk1"/>
              </a:buClr>
              <a:buSzPts val="1100"/>
              <a:buFont typeface="Arial"/>
              <a:buNone/>
            </a:pPr>
            <a:r>
              <a:rPr lang="en-US">
                <a:solidFill>
                  <a:srgbClr val="222222"/>
                </a:solidFill>
                <a:latin typeface="Montserrat"/>
                <a:ea typeface="Montserrat"/>
                <a:cs typeface="Montserrat"/>
                <a:sym typeface="Montserrat"/>
              </a:rPr>
              <a:t>Todas las aplicaciones en un Pod utilizan el mismo namespace de red (la misma IP y puerto) y, por lo tanto, pueden "encontrarse" entre sí y comunicarse utilizando localhost. Debido a esto, las aplicaciones en un Pod deben coordinar su uso de puertos. Cada Pod tiene una dirección IP en un espacio de red compartido que tiene comunicación completa con otros servidores físicos y Pods a través de la red.</a:t>
            </a:r>
            <a:endParaRPr>
              <a:solidFill>
                <a:srgbClr val="222222"/>
              </a:solidFill>
              <a:latin typeface="Montserrat"/>
              <a:ea typeface="Montserrat"/>
              <a:cs typeface="Montserrat"/>
              <a:sym typeface="Montserrat"/>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rgbClr val="222222"/>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11" name="Shape 411"/>
        <p:cNvGrpSpPr/>
        <p:nvPr/>
      </p:nvGrpSpPr>
      <p:grpSpPr>
        <a:xfrm>
          <a:off x="0" y="0"/>
          <a:ext cx="0" cy="0"/>
          <a:chOff x="0" y="0"/>
          <a:chExt cx="0" cy="0"/>
        </a:xfrm>
      </p:grpSpPr>
      <p:sp>
        <p:nvSpPr>
          <p:cNvPr id="412" name="Google Shape;412;g3bcdda437c1_0_8"/>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13" name="Google Shape;413;g3bcdda437c1_0_8"/>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1400"/>
              </a:spcBef>
              <a:spcAft>
                <a:spcPts val="0"/>
              </a:spcAft>
              <a:buClr>
                <a:schemeClr val="dk1"/>
              </a:buClr>
              <a:buSzPts val="1100"/>
              <a:buFont typeface="Arial"/>
              <a:buNone/>
            </a:pPr>
            <a:r>
              <a:rPr lang="en-US" sz="2400">
                <a:solidFill>
                  <a:schemeClr val="lt1"/>
                </a:solidFill>
                <a:latin typeface="Montserrat"/>
                <a:ea typeface="Montserrat"/>
                <a:cs typeface="Montserrat"/>
                <a:sym typeface="Montserrat"/>
              </a:rPr>
              <a:t>Recursos compartidos y comunicación</a:t>
            </a:r>
            <a:r>
              <a:rPr lang="en-US" sz="24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 </a:t>
            </a:r>
            <a:endParaRPr sz="2400">
              <a:solidFill>
                <a:schemeClr val="lt1"/>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11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b="1" sz="2400">
              <a:solidFill>
                <a:schemeClr val="lt1"/>
              </a:solidFill>
              <a:latin typeface="Montserrat"/>
              <a:ea typeface="Montserrat"/>
              <a:cs typeface="Montserrat"/>
              <a:sym typeface="Montserrat"/>
            </a:endParaRPr>
          </a:p>
        </p:txBody>
      </p:sp>
      <p:pic>
        <p:nvPicPr>
          <p:cNvPr id="414" name="Google Shape;414;g3bcdda437c1_0_8"/>
          <p:cNvPicPr preferRelativeResize="0"/>
          <p:nvPr/>
        </p:nvPicPr>
        <p:blipFill>
          <a:blip r:embed="rId4">
            <a:alphaModFix/>
          </a:blip>
          <a:stretch>
            <a:fillRect/>
          </a:stretch>
        </p:blipFill>
        <p:spPr>
          <a:xfrm>
            <a:off x="1044388" y="811950"/>
            <a:ext cx="7217933" cy="41051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19" name="Shape 419"/>
        <p:cNvGrpSpPr/>
        <p:nvPr/>
      </p:nvGrpSpPr>
      <p:grpSpPr>
        <a:xfrm>
          <a:off x="0" y="0"/>
          <a:ext cx="0" cy="0"/>
          <a:chOff x="0" y="0"/>
          <a:chExt cx="0" cy="0"/>
        </a:xfrm>
      </p:grpSpPr>
      <p:sp>
        <p:nvSpPr>
          <p:cNvPr id="420" name="Google Shape;420;g3bcdda437c1_0_17"/>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21" name="Google Shape;421;g3bcdda437c1_0_17"/>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FFFFFF"/>
              </a:buClr>
              <a:buSzPts val="2400"/>
              <a:buFont typeface="Arial"/>
              <a:buNone/>
            </a:pPr>
            <a:r>
              <a:rPr b="1" lang="en-US" sz="2400">
                <a:solidFill>
                  <a:srgbClr val="FFFFFF"/>
                </a:solidFill>
                <a:latin typeface="Montserrat"/>
                <a:ea typeface="Montserrat"/>
                <a:cs typeface="Montserrat"/>
                <a:sym typeface="Montserrat"/>
              </a:rPr>
              <a:t>Ciclo de vida de un </a:t>
            </a:r>
            <a:r>
              <a:rPr b="1" lang="en-US" sz="2400">
                <a:solidFill>
                  <a:srgbClr val="FFFFFF"/>
                </a:solidFill>
                <a:latin typeface="Montserrat"/>
                <a:ea typeface="Montserrat"/>
                <a:cs typeface="Montserrat"/>
                <a:sym typeface="Montserrat"/>
              </a:rPr>
              <a:t>Pod</a:t>
            </a:r>
            <a:endParaRPr i="0" sz="2400" u="none" cap="none" strike="noStrike">
              <a:solidFill>
                <a:schemeClr val="dk1"/>
              </a:solidFill>
              <a:latin typeface="Montserrat"/>
              <a:ea typeface="Montserrat"/>
              <a:cs typeface="Montserrat"/>
              <a:sym typeface="Montserrat"/>
            </a:endParaRPr>
          </a:p>
        </p:txBody>
      </p:sp>
      <p:graphicFrame>
        <p:nvGraphicFramePr>
          <p:cNvPr id="422" name="Google Shape;422;g3bcdda437c1_0_17"/>
          <p:cNvGraphicFramePr/>
          <p:nvPr/>
        </p:nvGraphicFramePr>
        <p:xfrm>
          <a:off x="890050" y="1002450"/>
          <a:ext cx="3000000" cy="3000000"/>
        </p:xfrm>
        <a:graphic>
          <a:graphicData uri="http://schemas.openxmlformats.org/drawingml/2006/table">
            <a:tbl>
              <a:tblPr>
                <a:noFill/>
                <a:tableStyleId>{5AAC55FB-93A0-4EEB-95F7-4F846502190A}</a:tableStyleId>
              </a:tblPr>
              <a:tblGrid>
                <a:gridCol w="3619500"/>
                <a:gridCol w="3619500"/>
              </a:tblGrid>
              <a:tr h="381000">
                <a:tc>
                  <a:txBody>
                    <a:bodyPr/>
                    <a:lstStyle/>
                    <a:p>
                      <a:pPr indent="0" lvl="0" marL="0" rtl="0" algn="l">
                        <a:spcBef>
                          <a:spcPts val="0"/>
                        </a:spcBef>
                        <a:spcAft>
                          <a:spcPts val="0"/>
                        </a:spcAft>
                        <a:buNone/>
                      </a:pPr>
                      <a:r>
                        <a:rPr lang="en-US" sz="1200">
                          <a:solidFill>
                            <a:srgbClr val="222222"/>
                          </a:solidFill>
                          <a:latin typeface="Montserrat"/>
                          <a:ea typeface="Montserrat"/>
                          <a:cs typeface="Montserrat"/>
                          <a:sym typeface="Montserrat"/>
                        </a:rPr>
                        <a:t>Pending</a:t>
                      </a:r>
                      <a:endParaRPr>
                        <a:latin typeface="Montserrat"/>
                        <a:ea typeface="Montserrat"/>
                        <a:cs typeface="Montserrat"/>
                        <a:sym typeface="Montserrat"/>
                      </a:endParaRPr>
                    </a:p>
                  </a:txBody>
                  <a:tcPr marT="91425" marB="91425" marR="91425" marL="91425"/>
                </a:tc>
                <a:tc>
                  <a:txBody>
                    <a:bodyPr/>
                    <a:lstStyle/>
                    <a:p>
                      <a:pPr indent="0" lvl="0" marL="0" rtl="0" algn="l">
                        <a:lnSpc>
                          <a:spcPct val="115000"/>
                        </a:lnSpc>
                        <a:spcBef>
                          <a:spcPts val="0"/>
                        </a:spcBef>
                        <a:spcAft>
                          <a:spcPts val="0"/>
                        </a:spcAft>
                        <a:buNone/>
                      </a:pPr>
                      <a:r>
                        <a:rPr lang="en-US" sz="1300"/>
                        <a:t>El clúster de Kubernetes aceptó el Pod, pero uno o más contenedores no se configuraron ni prepararon para ejecutarse. Esto incluye el tiempo que pasa un Pod esperando ser programado, así como el tiempo dedicado a descargar imágenes de contenedores a través de la red.</a:t>
                      </a:r>
                      <a:endParaRPr sz="1300"/>
                    </a:p>
                  </a:txBody>
                  <a:tcPr marT="91425" marB="91425" marR="91425" marL="91425"/>
                </a:tc>
              </a:tr>
              <a:tr h="381000">
                <a:tc>
                  <a:txBody>
                    <a:bodyPr/>
                    <a:lstStyle/>
                    <a:p>
                      <a:pPr indent="0" lvl="0" marL="0" rtl="0" algn="l">
                        <a:spcBef>
                          <a:spcPts val="0"/>
                        </a:spcBef>
                        <a:spcAft>
                          <a:spcPts val="0"/>
                        </a:spcAft>
                        <a:buNone/>
                      </a:pPr>
                      <a:r>
                        <a:rPr lang="en-US" sz="1200">
                          <a:solidFill>
                            <a:srgbClr val="222222"/>
                          </a:solidFill>
                          <a:highlight>
                            <a:srgbClr val="FFFFFF"/>
                          </a:highlight>
                          <a:latin typeface="Montserrat"/>
                          <a:ea typeface="Montserrat"/>
                          <a:cs typeface="Montserrat"/>
                          <a:sym typeface="Montserrat"/>
                        </a:rPr>
                        <a:t>Running</a:t>
                      </a:r>
                      <a:endParaRPr>
                        <a:latin typeface="Montserrat"/>
                        <a:ea typeface="Montserrat"/>
                        <a:cs typeface="Montserrat"/>
                        <a:sym typeface="Montserrat"/>
                      </a:endParaRPr>
                    </a:p>
                  </a:txBody>
                  <a:tcPr marT="91425" marB="91425" marR="91425" marL="91425"/>
                </a:tc>
                <a:tc>
                  <a:txBody>
                    <a:bodyPr/>
                    <a:lstStyle/>
                    <a:p>
                      <a:pPr indent="0" lvl="0" marL="0" rtl="0" algn="l">
                        <a:lnSpc>
                          <a:spcPct val="115000"/>
                        </a:lnSpc>
                        <a:spcBef>
                          <a:spcPts val="0"/>
                        </a:spcBef>
                        <a:spcAft>
                          <a:spcPts val="0"/>
                        </a:spcAft>
                        <a:buNone/>
                      </a:pPr>
                      <a:r>
                        <a:rPr lang="en-US" sz="1300"/>
                        <a:t>El Pod se vinculó a un nodo y se crearon todos los contenedores. Al menos un contenedor todavía se está ejecutando o está en proceso de iniciarse o reiniciarse.</a:t>
                      </a:r>
                      <a:endParaRPr sz="1300"/>
                    </a:p>
                  </a:txBody>
                  <a:tcPr marT="91425" marB="91425" marR="91425" marL="91425"/>
                </a:tc>
              </a:tr>
              <a:tr h="381000">
                <a:tc>
                  <a:txBody>
                    <a:bodyPr/>
                    <a:lstStyle/>
                    <a:p>
                      <a:pPr indent="0" lvl="0" marL="0" rtl="0" algn="l">
                        <a:spcBef>
                          <a:spcPts val="0"/>
                        </a:spcBef>
                        <a:spcAft>
                          <a:spcPts val="0"/>
                        </a:spcAft>
                        <a:buNone/>
                      </a:pPr>
                      <a:r>
                        <a:rPr lang="en-US" sz="1200">
                          <a:solidFill>
                            <a:srgbClr val="222222"/>
                          </a:solidFill>
                          <a:latin typeface="Montserrat"/>
                          <a:ea typeface="Montserrat"/>
                          <a:cs typeface="Montserrat"/>
                          <a:sym typeface="Montserrat"/>
                        </a:rPr>
                        <a:t>Succeeded</a:t>
                      </a:r>
                      <a:endParaRPr>
                        <a:latin typeface="Montserrat"/>
                        <a:ea typeface="Montserrat"/>
                        <a:cs typeface="Montserrat"/>
                        <a:sym typeface="Montserrat"/>
                      </a:endParaRPr>
                    </a:p>
                  </a:txBody>
                  <a:tcPr marT="91425" marB="91425" marR="91425" marL="91425"/>
                </a:tc>
                <a:tc>
                  <a:txBody>
                    <a:bodyPr/>
                    <a:lstStyle/>
                    <a:p>
                      <a:pPr indent="0" lvl="0" marL="0" rtl="0" algn="l">
                        <a:lnSpc>
                          <a:spcPct val="115000"/>
                        </a:lnSpc>
                        <a:spcBef>
                          <a:spcPts val="0"/>
                        </a:spcBef>
                        <a:spcAft>
                          <a:spcPts val="0"/>
                        </a:spcAft>
                        <a:buNone/>
                      </a:pPr>
                      <a:r>
                        <a:rPr lang="en-US" sz="1300"/>
                        <a:t>Todos los contenedores del Pod finalizaron con éxito y no se reiniciarán.</a:t>
                      </a:r>
                      <a:endParaRPr sz="1300"/>
                    </a:p>
                  </a:txBody>
                  <a:tcPr marT="91425" marB="91425" marR="91425" marL="91425"/>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27" name="Shape 427"/>
        <p:cNvGrpSpPr/>
        <p:nvPr/>
      </p:nvGrpSpPr>
      <p:grpSpPr>
        <a:xfrm>
          <a:off x="0" y="0"/>
          <a:ext cx="0" cy="0"/>
          <a:chOff x="0" y="0"/>
          <a:chExt cx="0" cy="0"/>
        </a:xfrm>
      </p:grpSpPr>
      <p:sp>
        <p:nvSpPr>
          <p:cNvPr id="428" name="Google Shape;428;g3bcdda437c1_0_5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29" name="Google Shape;429;g3bcdda437c1_0_5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FFFFFF"/>
              </a:buClr>
              <a:buSzPts val="2400"/>
              <a:buFont typeface="Arial"/>
              <a:buNone/>
            </a:pPr>
            <a:r>
              <a:rPr b="1" lang="en-US" sz="2400">
                <a:solidFill>
                  <a:srgbClr val="FFFFFF"/>
                </a:solidFill>
                <a:latin typeface="Montserrat"/>
                <a:ea typeface="Montserrat"/>
                <a:cs typeface="Montserrat"/>
                <a:sym typeface="Montserrat"/>
              </a:rPr>
              <a:t>Ciclo de vida de un Pod</a:t>
            </a:r>
            <a:endParaRPr i="0" sz="2400" u="none" cap="none" strike="noStrike">
              <a:solidFill>
                <a:schemeClr val="dk1"/>
              </a:solidFill>
              <a:latin typeface="Montserrat"/>
              <a:ea typeface="Montserrat"/>
              <a:cs typeface="Montserrat"/>
              <a:sym typeface="Montserrat"/>
            </a:endParaRPr>
          </a:p>
        </p:txBody>
      </p:sp>
      <p:graphicFrame>
        <p:nvGraphicFramePr>
          <p:cNvPr id="430" name="Google Shape;430;g3bcdda437c1_0_56"/>
          <p:cNvGraphicFramePr/>
          <p:nvPr/>
        </p:nvGraphicFramePr>
        <p:xfrm>
          <a:off x="851000" y="1759750"/>
          <a:ext cx="3000000" cy="3000000"/>
        </p:xfrm>
        <a:graphic>
          <a:graphicData uri="http://schemas.openxmlformats.org/drawingml/2006/table">
            <a:tbl>
              <a:tblPr>
                <a:noFill/>
                <a:tableStyleId>{5AAC55FB-93A0-4EEB-95F7-4F846502190A}</a:tableStyleId>
              </a:tblPr>
              <a:tblGrid>
                <a:gridCol w="3619500"/>
                <a:gridCol w="3619500"/>
              </a:tblGrid>
              <a:tr h="381000">
                <a:tc>
                  <a:txBody>
                    <a:bodyPr/>
                    <a:lstStyle/>
                    <a:p>
                      <a:pPr indent="0" lvl="0" marL="0" rtl="0" algn="l">
                        <a:spcBef>
                          <a:spcPts val="0"/>
                        </a:spcBef>
                        <a:spcAft>
                          <a:spcPts val="0"/>
                        </a:spcAft>
                        <a:buNone/>
                      </a:pPr>
                      <a:r>
                        <a:rPr lang="en-US" sz="1200">
                          <a:solidFill>
                            <a:srgbClr val="222222"/>
                          </a:solidFill>
                          <a:latin typeface="Montserrat"/>
                          <a:ea typeface="Montserrat"/>
                          <a:cs typeface="Montserrat"/>
                          <a:sym typeface="Montserrat"/>
                        </a:rPr>
                        <a:t>Failed</a:t>
                      </a:r>
                      <a:endParaRPr>
                        <a:latin typeface="Montserrat"/>
                        <a:ea typeface="Montserrat"/>
                        <a:cs typeface="Montserrat"/>
                        <a:sym typeface="Montserrat"/>
                      </a:endParaRPr>
                    </a:p>
                  </a:txBody>
                  <a:tcPr marT="91425" marB="91425" marR="91425" marL="91425"/>
                </a:tc>
                <a:tc>
                  <a:txBody>
                    <a:bodyPr/>
                    <a:lstStyle/>
                    <a:p>
                      <a:pPr indent="0" lvl="0" marL="0" rtl="0" algn="l">
                        <a:lnSpc>
                          <a:spcPct val="115000"/>
                        </a:lnSpc>
                        <a:spcBef>
                          <a:spcPts val="0"/>
                        </a:spcBef>
                        <a:spcAft>
                          <a:spcPts val="0"/>
                        </a:spcAft>
                        <a:buNone/>
                      </a:pPr>
                      <a:r>
                        <a:rPr lang="en-US" sz="1300"/>
                        <a:t>Todos los contenedores del Pod han finalizado y al menos un contenedor ha finalizado con error. Es decir, el contenedor salió con un estado distinto de cero o el sistema lo canceló.</a:t>
                      </a:r>
                      <a:endParaRPr sz="1300"/>
                    </a:p>
                  </a:txBody>
                  <a:tcPr marT="91425" marB="91425" marR="91425" marL="91425"/>
                </a:tc>
              </a:tr>
              <a:tr h="381000">
                <a:tc>
                  <a:txBody>
                    <a:bodyPr/>
                    <a:lstStyle/>
                    <a:p>
                      <a:pPr indent="0" lvl="0" marL="0" rtl="0" algn="l">
                        <a:spcBef>
                          <a:spcPts val="0"/>
                        </a:spcBef>
                        <a:spcAft>
                          <a:spcPts val="0"/>
                        </a:spcAft>
                        <a:buNone/>
                      </a:pPr>
                      <a:r>
                        <a:rPr lang="en-US" sz="1200">
                          <a:solidFill>
                            <a:srgbClr val="222222"/>
                          </a:solidFill>
                          <a:latin typeface="Montserrat"/>
                          <a:ea typeface="Montserrat"/>
                          <a:cs typeface="Montserrat"/>
                          <a:sym typeface="Montserrat"/>
                        </a:rPr>
                        <a:t>Unknown</a:t>
                      </a:r>
                      <a:endParaRPr>
                        <a:latin typeface="Montserrat"/>
                        <a:ea typeface="Montserrat"/>
                        <a:cs typeface="Montserrat"/>
                        <a:sym typeface="Montserrat"/>
                      </a:endParaRPr>
                    </a:p>
                  </a:txBody>
                  <a:tcPr marT="91425" marB="91425" marR="91425" marL="91425"/>
                </a:tc>
                <a:tc>
                  <a:txBody>
                    <a:bodyPr/>
                    <a:lstStyle/>
                    <a:p>
                      <a:pPr indent="0" lvl="0" marL="0" rtl="0" algn="l">
                        <a:lnSpc>
                          <a:spcPct val="115000"/>
                        </a:lnSpc>
                        <a:spcBef>
                          <a:spcPts val="0"/>
                        </a:spcBef>
                        <a:spcAft>
                          <a:spcPts val="0"/>
                        </a:spcAft>
                        <a:buNone/>
                      </a:pPr>
                      <a:r>
                        <a:rPr lang="en-US" sz="1300"/>
                        <a:t>Por alguna razón no se pudo obtener el estado del Pod. Esta fase generalmente ocurre debido a un error en la comunicación con el nodo donde debería ejecutarse el Pod.</a:t>
                      </a:r>
                      <a:endParaRPr sz="1300"/>
                    </a:p>
                  </a:txBody>
                  <a:tcPr marT="91425" marB="91425" marR="91425" marL="91425"/>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35" name="Shape 435"/>
        <p:cNvGrpSpPr/>
        <p:nvPr/>
      </p:nvGrpSpPr>
      <p:grpSpPr>
        <a:xfrm>
          <a:off x="0" y="0"/>
          <a:ext cx="0" cy="0"/>
          <a:chOff x="0" y="0"/>
          <a:chExt cx="0" cy="0"/>
        </a:xfrm>
      </p:grpSpPr>
      <p:sp>
        <p:nvSpPr>
          <p:cNvPr id="436" name="Google Shape;436;g3bcdda437c1_0_77"/>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37" name="Google Shape;437;g3bcdda437c1_0_77"/>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1800"/>
              </a:spcBef>
              <a:spcAft>
                <a:spcPts val="0"/>
              </a:spcAft>
              <a:buClr>
                <a:schemeClr val="dk1"/>
              </a:buClr>
              <a:buSzPts val="1100"/>
              <a:buFont typeface="Arial"/>
              <a:buNone/>
            </a:pPr>
            <a:r>
              <a:rPr lang="en-US" sz="1700">
                <a:solidFill>
                  <a:schemeClr val="lt1"/>
                </a:solidFill>
                <a:latin typeface="Montserrat"/>
                <a:ea typeface="Montserrat"/>
                <a:cs typeface="Montserrat"/>
                <a:sym typeface="Montserrat"/>
              </a:rPr>
              <a:t>Estados del contenedor</a:t>
            </a:r>
            <a:r>
              <a:rPr lang="en-US" sz="17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 </a:t>
            </a:r>
            <a:endParaRPr sz="1700">
              <a:solidFill>
                <a:schemeClr val="lt1"/>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11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b="1" sz="2400">
              <a:solidFill>
                <a:schemeClr val="lt1"/>
              </a:solidFill>
              <a:latin typeface="Montserrat"/>
              <a:ea typeface="Montserrat"/>
              <a:cs typeface="Montserrat"/>
              <a:sym typeface="Montserrat"/>
            </a:endParaRPr>
          </a:p>
        </p:txBody>
      </p:sp>
      <p:graphicFrame>
        <p:nvGraphicFramePr>
          <p:cNvPr id="438" name="Google Shape;438;g3bcdda437c1_0_77"/>
          <p:cNvGraphicFramePr/>
          <p:nvPr/>
        </p:nvGraphicFramePr>
        <p:xfrm>
          <a:off x="741700" y="914850"/>
          <a:ext cx="3000000" cy="3000000"/>
        </p:xfrm>
        <a:graphic>
          <a:graphicData uri="http://schemas.openxmlformats.org/drawingml/2006/table">
            <a:tbl>
              <a:tblPr>
                <a:noFill/>
                <a:tableStyleId>{5AAC55FB-93A0-4EEB-95F7-4F846502190A}</a:tableStyleId>
              </a:tblPr>
              <a:tblGrid>
                <a:gridCol w="3619500"/>
                <a:gridCol w="3619500"/>
              </a:tblGrid>
              <a:tr h="381000">
                <a:tc>
                  <a:txBody>
                    <a:bodyPr/>
                    <a:lstStyle/>
                    <a:p>
                      <a:pPr indent="0" lvl="0" marL="0" rtl="0" algn="l">
                        <a:lnSpc>
                          <a:spcPct val="120000"/>
                        </a:lnSpc>
                        <a:spcBef>
                          <a:spcPts val="1400"/>
                        </a:spcBef>
                        <a:spcAft>
                          <a:spcPts val="0"/>
                        </a:spcAft>
                        <a:buClr>
                          <a:schemeClr val="dk1"/>
                        </a:buClr>
                        <a:buSzPts val="1100"/>
                        <a:buFont typeface="Arial"/>
                        <a:buNone/>
                      </a:pPr>
                      <a:r>
                        <a:rPr lang="en-US" sz="1200">
                          <a:solidFill>
                            <a:srgbClr val="1A1D20"/>
                          </a:solidFill>
                          <a:latin typeface="Montserrat"/>
                          <a:ea typeface="Montserrat"/>
                          <a:cs typeface="Montserrat"/>
                          <a:sym typeface="Montserrat"/>
                        </a:rPr>
                        <a:t>Waiting</a:t>
                      </a:r>
                      <a:endParaRPr sz="1200">
                        <a:solidFill>
                          <a:srgbClr val="1A1D20"/>
                        </a:solidFill>
                        <a:latin typeface="Montserrat"/>
                        <a:ea typeface="Montserrat"/>
                        <a:cs typeface="Montserrat"/>
                        <a:sym typeface="Montserrat"/>
                      </a:endParaRPr>
                    </a:p>
                    <a:p>
                      <a:pPr indent="0" lvl="0" marL="0" rtl="0" algn="l">
                        <a:spcBef>
                          <a:spcPts val="400"/>
                        </a:spcBef>
                        <a:spcAft>
                          <a:spcPts val="0"/>
                        </a:spcAft>
                        <a:buNone/>
                      </a:pPr>
                      <a:r>
                        <a:t/>
                      </a:r>
                      <a:endParaRPr sz="1200">
                        <a:solidFill>
                          <a:srgbClr val="222222"/>
                        </a:solidFill>
                        <a:latin typeface="Montserrat"/>
                        <a:ea typeface="Montserrat"/>
                        <a:cs typeface="Montserrat"/>
                        <a:sym typeface="Montserrat"/>
                      </a:endParaRPr>
                    </a:p>
                  </a:txBody>
                  <a:tcPr marT="91425" marB="91425" marR="91425" marL="91425"/>
                </a:tc>
                <a:tc>
                  <a:txBody>
                    <a:bodyPr/>
                    <a:lstStyle/>
                    <a:p>
                      <a:pPr indent="0" lvl="0" marL="0" rtl="0" algn="l">
                        <a:lnSpc>
                          <a:spcPct val="115000"/>
                        </a:lnSpc>
                        <a:spcBef>
                          <a:spcPts val="0"/>
                        </a:spcBef>
                        <a:spcAft>
                          <a:spcPts val="0"/>
                        </a:spcAft>
                        <a:buNone/>
                      </a:pPr>
                      <a:r>
                        <a:rPr lang="en-US" sz="1200">
                          <a:latin typeface="Montserrat"/>
                          <a:ea typeface="Montserrat"/>
                          <a:cs typeface="Montserrat"/>
                          <a:sym typeface="Montserrat"/>
                        </a:rPr>
                        <a:t>Si un contenedor no está en el estado Running o Terminated, está Waiting. Un contenedor en el estado Waiting aún está ejecutando las operaciones que requiere para completar su arranque: por ejemplo, descargar la imagen del contenedor de un registro de imágenes de un contenedor, o aplicando datos secretos.</a:t>
                      </a:r>
                      <a:endParaRPr sz="1200">
                        <a:latin typeface="Montserrat"/>
                        <a:ea typeface="Montserrat"/>
                        <a:cs typeface="Montserrat"/>
                        <a:sym typeface="Montserrat"/>
                      </a:endParaRPr>
                    </a:p>
                  </a:txBody>
                  <a:tcPr marT="91425" marB="91425" marR="91425" marL="91425"/>
                </a:tc>
              </a:tr>
              <a:tr h="381000">
                <a:tc>
                  <a:txBody>
                    <a:bodyPr/>
                    <a:lstStyle/>
                    <a:p>
                      <a:pPr indent="0" lvl="0" marL="0" rtl="0" algn="l">
                        <a:lnSpc>
                          <a:spcPct val="120000"/>
                        </a:lnSpc>
                        <a:spcBef>
                          <a:spcPts val="1400"/>
                        </a:spcBef>
                        <a:spcAft>
                          <a:spcPts val="0"/>
                        </a:spcAft>
                        <a:buClr>
                          <a:schemeClr val="dk1"/>
                        </a:buClr>
                        <a:buSzPts val="1100"/>
                        <a:buFont typeface="Arial"/>
                        <a:buNone/>
                      </a:pPr>
                      <a:r>
                        <a:rPr lang="en-US" sz="1200">
                          <a:solidFill>
                            <a:srgbClr val="1A1D20"/>
                          </a:solidFill>
                          <a:latin typeface="Montserrat"/>
                          <a:ea typeface="Montserrat"/>
                          <a:cs typeface="Montserrat"/>
                          <a:sym typeface="Montserrat"/>
                        </a:rPr>
                        <a:t>Running</a:t>
                      </a:r>
                      <a:r>
                        <a:rPr lang="en-US" sz="1200">
                          <a:solidFill>
                            <a:srgbClr val="326CE5"/>
                          </a:solidFill>
                          <a:uFill>
                            <a:noFill/>
                          </a:uFill>
                          <a:latin typeface="Montserrat"/>
                          <a:ea typeface="Montserrat"/>
                          <a:cs typeface="Montserrat"/>
                          <a:sym typeface="Montserrat"/>
                          <a:hlinkClick r:id="rId4">
                            <a:extLst>
                              <a:ext uri="{A12FA001-AC4F-418D-AE19-62706E023703}">
                                <ahyp:hlinkClr val="tx"/>
                              </a:ext>
                            </a:extLst>
                          </a:hlinkClick>
                        </a:rPr>
                        <a:t> </a:t>
                      </a:r>
                      <a:endParaRPr sz="1200">
                        <a:solidFill>
                          <a:srgbClr val="326CE5"/>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12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222222"/>
                        </a:solidFill>
                        <a:latin typeface="Montserrat"/>
                        <a:ea typeface="Montserrat"/>
                        <a:cs typeface="Montserrat"/>
                        <a:sym typeface="Montserrat"/>
                      </a:endParaRPr>
                    </a:p>
                  </a:txBody>
                  <a:tcPr marT="91425" marB="91425" marR="91425" marL="91425"/>
                </a:tc>
                <a:tc>
                  <a:txBody>
                    <a:bodyPr/>
                    <a:lstStyle/>
                    <a:p>
                      <a:pPr indent="0" lvl="0" marL="0" rtl="0" algn="l">
                        <a:lnSpc>
                          <a:spcPct val="115000"/>
                        </a:lnSpc>
                        <a:spcBef>
                          <a:spcPts val="0"/>
                        </a:spcBef>
                        <a:spcAft>
                          <a:spcPts val="0"/>
                        </a:spcAft>
                        <a:buClr>
                          <a:schemeClr val="dk1"/>
                        </a:buClr>
                        <a:buSzPts val="1100"/>
                        <a:buFont typeface="Arial"/>
                        <a:buNone/>
                      </a:pPr>
                      <a:r>
                        <a:rPr lang="en-US" sz="1200">
                          <a:latin typeface="Montserrat"/>
                          <a:ea typeface="Montserrat"/>
                          <a:cs typeface="Montserrat"/>
                          <a:sym typeface="Montserrat"/>
                        </a:rPr>
                        <a:t>El estado Running indica que el contenedor se está ejecutando sin problemas. Cuando utilizas el comando kubectl para consultar un Pod con un contenedor que está Running, también puedes ver información sobre cuando el contenedor entró en estado Running.</a:t>
                      </a:r>
                      <a:endParaRPr sz="1200">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3" name="Shape 443"/>
        <p:cNvGrpSpPr/>
        <p:nvPr/>
      </p:nvGrpSpPr>
      <p:grpSpPr>
        <a:xfrm>
          <a:off x="0" y="0"/>
          <a:ext cx="0" cy="0"/>
          <a:chOff x="0" y="0"/>
          <a:chExt cx="0" cy="0"/>
        </a:xfrm>
      </p:grpSpPr>
      <p:sp>
        <p:nvSpPr>
          <p:cNvPr id="444" name="Google Shape;444;g3bcdda437c1_0_89"/>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45" name="Google Shape;445;g3bcdda437c1_0_89"/>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1800"/>
              </a:spcBef>
              <a:spcAft>
                <a:spcPts val="0"/>
              </a:spcAft>
              <a:buClr>
                <a:schemeClr val="dk1"/>
              </a:buClr>
              <a:buSzPts val="1100"/>
              <a:buFont typeface="Arial"/>
              <a:buNone/>
            </a:pPr>
            <a:r>
              <a:rPr lang="en-US" sz="1700">
                <a:solidFill>
                  <a:schemeClr val="lt1"/>
                </a:solidFill>
                <a:latin typeface="Montserrat"/>
                <a:ea typeface="Montserrat"/>
                <a:cs typeface="Montserrat"/>
                <a:sym typeface="Montserrat"/>
              </a:rPr>
              <a:t>Estados del contenedor</a:t>
            </a:r>
            <a:r>
              <a:rPr lang="en-US" sz="17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 </a:t>
            </a:r>
            <a:endParaRPr sz="1700">
              <a:solidFill>
                <a:schemeClr val="lt1"/>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11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b="1" sz="2400">
              <a:solidFill>
                <a:schemeClr val="lt1"/>
              </a:solidFill>
              <a:latin typeface="Montserrat"/>
              <a:ea typeface="Montserrat"/>
              <a:cs typeface="Montserrat"/>
              <a:sym typeface="Montserrat"/>
            </a:endParaRPr>
          </a:p>
        </p:txBody>
      </p:sp>
      <p:graphicFrame>
        <p:nvGraphicFramePr>
          <p:cNvPr id="446" name="Google Shape;446;g3bcdda437c1_0_89"/>
          <p:cNvGraphicFramePr/>
          <p:nvPr/>
        </p:nvGraphicFramePr>
        <p:xfrm>
          <a:off x="741700" y="914850"/>
          <a:ext cx="3000000" cy="3000000"/>
        </p:xfrm>
        <a:graphic>
          <a:graphicData uri="http://schemas.openxmlformats.org/drawingml/2006/table">
            <a:tbl>
              <a:tblPr>
                <a:noFill/>
                <a:tableStyleId>{5AAC55FB-93A0-4EEB-95F7-4F846502190A}</a:tableStyleId>
              </a:tblPr>
              <a:tblGrid>
                <a:gridCol w="3619500"/>
                <a:gridCol w="3619500"/>
              </a:tblGrid>
              <a:tr h="381000">
                <a:tc>
                  <a:txBody>
                    <a:bodyPr/>
                    <a:lstStyle/>
                    <a:p>
                      <a:pPr indent="0" lvl="0" marL="0" rtl="0" algn="l">
                        <a:lnSpc>
                          <a:spcPct val="120000"/>
                        </a:lnSpc>
                        <a:spcBef>
                          <a:spcPts val="1400"/>
                        </a:spcBef>
                        <a:spcAft>
                          <a:spcPts val="0"/>
                        </a:spcAft>
                        <a:buClr>
                          <a:schemeClr val="dk1"/>
                        </a:buClr>
                        <a:buSzPts val="1100"/>
                        <a:buFont typeface="Arial"/>
                        <a:buNone/>
                      </a:pPr>
                      <a:r>
                        <a:rPr lang="en-US" sz="1200">
                          <a:solidFill>
                            <a:srgbClr val="1A1D20"/>
                          </a:solidFill>
                          <a:latin typeface="Montserrat"/>
                          <a:ea typeface="Montserrat"/>
                          <a:cs typeface="Montserrat"/>
                          <a:sym typeface="Montserrat"/>
                        </a:rPr>
                        <a:t>Terminated</a:t>
                      </a:r>
                      <a:r>
                        <a:rPr lang="en-US" sz="1200">
                          <a:solidFill>
                            <a:srgbClr val="326CE5"/>
                          </a:solidFill>
                          <a:uFill>
                            <a:noFill/>
                          </a:uFill>
                          <a:latin typeface="Montserrat"/>
                          <a:ea typeface="Montserrat"/>
                          <a:cs typeface="Montserrat"/>
                          <a:sym typeface="Montserrat"/>
                          <a:hlinkClick r:id="rId4">
                            <a:extLst>
                              <a:ext uri="{A12FA001-AC4F-418D-AE19-62706E023703}">
                                <ahyp:hlinkClr val="tx"/>
                              </a:ext>
                            </a:extLst>
                          </a:hlinkClick>
                        </a:rPr>
                        <a:t> </a:t>
                      </a:r>
                      <a:endParaRPr sz="1200">
                        <a:solidFill>
                          <a:srgbClr val="326CE5"/>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12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1A1D20"/>
                        </a:solidFill>
                        <a:latin typeface="Montserrat"/>
                        <a:ea typeface="Montserrat"/>
                        <a:cs typeface="Montserrat"/>
                        <a:sym typeface="Montserrat"/>
                      </a:endParaRPr>
                    </a:p>
                  </a:txBody>
                  <a:tcPr marT="91425" marB="91425" marR="91425" marL="91425"/>
                </a:tc>
                <a:tc>
                  <a:txBody>
                    <a:bodyPr/>
                    <a:lstStyle/>
                    <a:p>
                      <a:pPr indent="0" lvl="0" marL="0" rtl="0" algn="l">
                        <a:lnSpc>
                          <a:spcPct val="115000"/>
                        </a:lnSpc>
                        <a:spcBef>
                          <a:spcPts val="0"/>
                        </a:spcBef>
                        <a:spcAft>
                          <a:spcPts val="0"/>
                        </a:spcAft>
                        <a:buNone/>
                      </a:pPr>
                      <a:r>
                        <a:rPr lang="en-US" sz="1200">
                          <a:latin typeface="Montserrat"/>
                          <a:ea typeface="Montserrat"/>
                          <a:cs typeface="Montserrat"/>
                          <a:sym typeface="Montserrat"/>
                        </a:rPr>
                        <a:t>Un contenedor en el estado Terminated comenzó su ejecución y luego se terminó con éxito o falló por alguna razón. Cuando usas kubectl para consultar un Pod con un contenedor que está Terminated, puedes ver un motivo, y un código de salida, y la hora de inicio y de finalización del contenedor.</a:t>
                      </a:r>
                      <a:endParaRPr sz="1200">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51" name="Shape 451"/>
        <p:cNvGrpSpPr/>
        <p:nvPr/>
      </p:nvGrpSpPr>
      <p:grpSpPr>
        <a:xfrm>
          <a:off x="0" y="0"/>
          <a:ext cx="0" cy="0"/>
          <a:chOff x="0" y="0"/>
          <a:chExt cx="0" cy="0"/>
        </a:xfrm>
      </p:grpSpPr>
      <p:sp>
        <p:nvSpPr>
          <p:cNvPr id="452" name="Google Shape;452;g3bcdda437c1_0_98"/>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53" name="Google Shape;453;g3bcdda437c1_0_98"/>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chemeClr val="dk1"/>
              </a:buClr>
              <a:buSzPts val="1100"/>
              <a:buFont typeface="Arial"/>
              <a:buNone/>
            </a:pPr>
            <a:r>
              <a:rPr b="1" lang="en-US" sz="2400">
                <a:solidFill>
                  <a:schemeClr val="lt1"/>
                </a:solidFill>
                <a:latin typeface="Montserrat"/>
                <a:ea typeface="Montserrat"/>
                <a:cs typeface="Montserrat"/>
                <a:sym typeface="Montserrat"/>
              </a:rPr>
              <a:t>Contenedores de Inicialización</a:t>
            </a:r>
            <a:endParaRPr b="1" sz="24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8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b="1" sz="2400">
              <a:solidFill>
                <a:schemeClr val="lt1"/>
              </a:solidFill>
              <a:latin typeface="Montserrat"/>
              <a:ea typeface="Montserrat"/>
              <a:cs typeface="Montserrat"/>
              <a:sym typeface="Montserrat"/>
            </a:endParaRPr>
          </a:p>
        </p:txBody>
      </p:sp>
      <p:sp>
        <p:nvSpPr>
          <p:cNvPr id="454" name="Google Shape;454;g3bcdda437c1_0_98"/>
          <p:cNvSpPr txBox="1"/>
          <p:nvPr/>
        </p:nvSpPr>
        <p:spPr>
          <a:xfrm>
            <a:off x="373500" y="1009725"/>
            <a:ext cx="8290800" cy="274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300">
                <a:solidFill>
                  <a:srgbClr val="222222"/>
                </a:solidFill>
                <a:latin typeface="Montserrat"/>
                <a:ea typeface="Montserrat"/>
                <a:cs typeface="Montserrat"/>
                <a:sym typeface="Montserrat"/>
              </a:rPr>
              <a:t>Un </a:t>
            </a:r>
            <a:r>
              <a:rPr lang="en-US" sz="13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Pod</a:t>
            </a:r>
            <a:r>
              <a:rPr lang="en-US" sz="1300">
                <a:solidFill>
                  <a:srgbClr val="222222"/>
                </a:solidFill>
                <a:latin typeface="Montserrat"/>
                <a:ea typeface="Montserrat"/>
                <a:cs typeface="Montserrat"/>
                <a:sym typeface="Montserrat"/>
              </a:rPr>
              <a:t> puede tener múltiples contenedores ejecutando aplicaciones dentro de él, pero también puede tener uno o más contenedores de inicialización que se ejecutan antes de que se inicien los contenedores de aplicación.</a:t>
            </a:r>
            <a:endParaRPr sz="1300">
              <a:solidFill>
                <a:srgbClr val="222222"/>
              </a:solidFill>
              <a:latin typeface="Montserrat"/>
              <a:ea typeface="Montserrat"/>
              <a:cs typeface="Montserrat"/>
              <a:sym typeface="Montserrat"/>
            </a:endParaRPr>
          </a:p>
          <a:p>
            <a:pPr indent="0" lvl="0" marL="0" rtl="0" algn="l">
              <a:lnSpc>
                <a:spcPct val="115000"/>
              </a:lnSpc>
              <a:spcBef>
                <a:spcPts val="1200"/>
              </a:spcBef>
              <a:spcAft>
                <a:spcPts val="0"/>
              </a:spcAft>
              <a:buClr>
                <a:schemeClr val="dk1"/>
              </a:buClr>
              <a:buSzPts val="1100"/>
              <a:buFont typeface="Arial"/>
              <a:buNone/>
            </a:pPr>
            <a:r>
              <a:rPr lang="en-US" sz="1300">
                <a:solidFill>
                  <a:srgbClr val="222222"/>
                </a:solidFill>
                <a:latin typeface="Montserrat"/>
                <a:ea typeface="Montserrat"/>
                <a:cs typeface="Montserrat"/>
                <a:sym typeface="Montserrat"/>
              </a:rPr>
              <a:t>Los contenedores de inicialización son exactamente iguales a los contenedores regulares excepto por:</a:t>
            </a:r>
            <a:endParaRPr sz="1300">
              <a:solidFill>
                <a:srgbClr val="222222"/>
              </a:solidFill>
              <a:latin typeface="Montserrat"/>
              <a:ea typeface="Montserrat"/>
              <a:cs typeface="Montserrat"/>
              <a:sym typeface="Montserrat"/>
            </a:endParaRPr>
          </a:p>
          <a:p>
            <a:pPr indent="-311150" lvl="0" marL="457200" rtl="0" algn="l">
              <a:lnSpc>
                <a:spcPct val="115000"/>
              </a:lnSpc>
              <a:spcBef>
                <a:spcPts val="1200"/>
              </a:spcBef>
              <a:spcAft>
                <a:spcPts val="0"/>
              </a:spcAft>
              <a:buClr>
                <a:srgbClr val="222222"/>
              </a:buClr>
              <a:buSzPts val="1300"/>
              <a:buFont typeface="Montserrat"/>
              <a:buChar char="●"/>
            </a:pPr>
            <a:r>
              <a:rPr lang="en-US" sz="1300">
                <a:solidFill>
                  <a:srgbClr val="222222"/>
                </a:solidFill>
                <a:latin typeface="Montserrat"/>
                <a:ea typeface="Montserrat"/>
                <a:cs typeface="Montserrat"/>
                <a:sym typeface="Montserrat"/>
              </a:rPr>
              <a:t>Los contenedores de inicialización siempre se ejecutan hasta su finalización.</a:t>
            </a:r>
            <a:endParaRPr sz="1300">
              <a:solidFill>
                <a:srgbClr val="222222"/>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222222"/>
              </a:buClr>
              <a:buSzPts val="1300"/>
              <a:buFont typeface="Montserrat"/>
              <a:buChar char="●"/>
            </a:pPr>
            <a:r>
              <a:rPr lang="en-US" sz="1300">
                <a:solidFill>
                  <a:srgbClr val="222222"/>
                </a:solidFill>
                <a:latin typeface="Montserrat"/>
                <a:ea typeface="Montserrat"/>
                <a:cs typeface="Montserrat"/>
                <a:sym typeface="Montserrat"/>
              </a:rPr>
              <a:t>Cada contenedor de </a:t>
            </a:r>
            <a:r>
              <a:rPr lang="en-US" sz="1300">
                <a:solidFill>
                  <a:srgbClr val="222222"/>
                </a:solidFill>
                <a:latin typeface="Montserrat"/>
                <a:ea typeface="Montserrat"/>
                <a:cs typeface="Montserrat"/>
                <a:sym typeface="Montserrat"/>
              </a:rPr>
              <a:t>inicialización</a:t>
            </a:r>
            <a:r>
              <a:rPr lang="en-US" sz="1300">
                <a:solidFill>
                  <a:srgbClr val="222222"/>
                </a:solidFill>
                <a:latin typeface="Montserrat"/>
                <a:ea typeface="Montserrat"/>
                <a:cs typeface="Montserrat"/>
                <a:sym typeface="Montserrat"/>
              </a:rPr>
              <a:t> debe completarse correctamente antes de que comience el siguiente.</a:t>
            </a:r>
            <a:endParaRPr sz="1300">
              <a:solidFill>
                <a:srgbClr val="222222"/>
              </a:solidFill>
              <a:latin typeface="Montserrat"/>
              <a:ea typeface="Montserrat"/>
              <a:cs typeface="Montserrat"/>
              <a:sym typeface="Montserrat"/>
            </a:endParaRPr>
          </a:p>
          <a:p>
            <a:pPr indent="0" lvl="0" marL="0" rtl="0" algn="l">
              <a:lnSpc>
                <a:spcPct val="115000"/>
              </a:lnSpc>
              <a:spcBef>
                <a:spcPts val="1200"/>
              </a:spcBef>
              <a:spcAft>
                <a:spcPts val="0"/>
              </a:spcAft>
              <a:buClr>
                <a:schemeClr val="dk1"/>
              </a:buClr>
              <a:buSzPts val="1100"/>
              <a:buFont typeface="Arial"/>
              <a:buNone/>
            </a:pPr>
            <a:r>
              <a:t/>
            </a:r>
            <a:endParaRPr sz="13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300">
              <a:solidFill>
                <a:schemeClr val="dk1"/>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59" name="Shape 459"/>
        <p:cNvGrpSpPr/>
        <p:nvPr/>
      </p:nvGrpSpPr>
      <p:grpSpPr>
        <a:xfrm>
          <a:off x="0" y="0"/>
          <a:ext cx="0" cy="0"/>
          <a:chOff x="0" y="0"/>
          <a:chExt cx="0" cy="0"/>
        </a:xfrm>
      </p:grpSpPr>
      <p:sp>
        <p:nvSpPr>
          <p:cNvPr id="460" name="Google Shape;460;g3bcdda437c1_0_115"/>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61" name="Google Shape;461;g3bcdda437c1_0_115"/>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chemeClr val="dk1"/>
              </a:buClr>
              <a:buSzPts val="1100"/>
              <a:buFont typeface="Arial"/>
              <a:buNone/>
            </a:pPr>
            <a:r>
              <a:rPr b="1" lang="en-US" sz="2400">
                <a:solidFill>
                  <a:schemeClr val="lt1"/>
                </a:solidFill>
                <a:latin typeface="Montserrat"/>
                <a:ea typeface="Montserrat"/>
                <a:cs typeface="Montserrat"/>
                <a:sym typeface="Montserrat"/>
              </a:rPr>
              <a:t>Contenedores de Inicialización</a:t>
            </a:r>
            <a:endParaRPr b="1" sz="24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8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b="1" sz="2400">
              <a:solidFill>
                <a:schemeClr val="lt1"/>
              </a:solidFill>
              <a:latin typeface="Montserrat"/>
              <a:ea typeface="Montserrat"/>
              <a:cs typeface="Montserrat"/>
              <a:sym typeface="Montserrat"/>
            </a:endParaRPr>
          </a:p>
        </p:txBody>
      </p:sp>
      <p:pic>
        <p:nvPicPr>
          <p:cNvPr id="462" name="Google Shape;462;g3bcdda437c1_0_115"/>
          <p:cNvPicPr preferRelativeResize="0"/>
          <p:nvPr/>
        </p:nvPicPr>
        <p:blipFill>
          <a:blip r:embed="rId3">
            <a:alphaModFix/>
          </a:blip>
          <a:stretch>
            <a:fillRect/>
          </a:stretch>
        </p:blipFill>
        <p:spPr>
          <a:xfrm>
            <a:off x="2519400" y="854650"/>
            <a:ext cx="4105201" cy="41052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g3c35cda75b6_2_0"/>
          <p:cNvSpPr txBox="1"/>
          <p:nvPr>
            <p:ph type="title"/>
          </p:nvPr>
        </p:nvSpPr>
        <p:spPr>
          <a:xfrm>
            <a:off x="462450" y="81900"/>
            <a:ext cx="8219100" cy="6885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600"/>
              <a:buNone/>
            </a:pPr>
            <a:r>
              <a:rPr lang="en-US"/>
              <a:t>CNCF</a:t>
            </a:r>
            <a:endParaRPr/>
          </a:p>
        </p:txBody>
      </p:sp>
      <p:pic>
        <p:nvPicPr>
          <p:cNvPr id="320" name="Google Shape;320;g3c35cda75b6_2_0" title="Screenshot 2026-02-04 at 6.25.39 a.m..png"/>
          <p:cNvPicPr preferRelativeResize="0"/>
          <p:nvPr/>
        </p:nvPicPr>
        <p:blipFill>
          <a:blip r:embed="rId3">
            <a:alphaModFix/>
          </a:blip>
          <a:stretch>
            <a:fillRect/>
          </a:stretch>
        </p:blipFill>
        <p:spPr>
          <a:xfrm>
            <a:off x="152400" y="922800"/>
            <a:ext cx="8839204" cy="40354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67" name="Shape 467"/>
        <p:cNvGrpSpPr/>
        <p:nvPr/>
      </p:nvGrpSpPr>
      <p:grpSpPr>
        <a:xfrm>
          <a:off x="0" y="0"/>
          <a:ext cx="0" cy="0"/>
          <a:chOff x="0" y="0"/>
          <a:chExt cx="0" cy="0"/>
        </a:xfrm>
      </p:grpSpPr>
      <p:sp>
        <p:nvSpPr>
          <p:cNvPr id="468" name="Google Shape;468;g3bcdda437c1_0_123"/>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69" name="Google Shape;469;g3bcdda437c1_0_123"/>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chemeClr val="dk1"/>
              </a:buClr>
              <a:buSzPts val="1100"/>
              <a:buFont typeface="Arial"/>
              <a:buNone/>
            </a:pPr>
            <a:r>
              <a:rPr b="1" lang="en-US" sz="2400">
                <a:solidFill>
                  <a:schemeClr val="lt1"/>
                </a:solidFill>
                <a:latin typeface="Montserrat"/>
                <a:ea typeface="Montserrat"/>
                <a:cs typeface="Montserrat"/>
                <a:sym typeface="Montserrat"/>
              </a:rPr>
              <a:t>Contenedores de Inicialización</a:t>
            </a:r>
            <a:endParaRPr b="1" sz="24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8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b="1" sz="2400">
              <a:solidFill>
                <a:schemeClr val="lt1"/>
              </a:solidFill>
              <a:latin typeface="Montserrat"/>
              <a:ea typeface="Montserrat"/>
              <a:cs typeface="Montserrat"/>
              <a:sym typeface="Montserrat"/>
            </a:endParaRPr>
          </a:p>
        </p:txBody>
      </p:sp>
      <p:pic>
        <p:nvPicPr>
          <p:cNvPr id="470" name="Google Shape;470;g3bcdda437c1_0_123" title="carbon-6.png"/>
          <p:cNvPicPr preferRelativeResize="0"/>
          <p:nvPr/>
        </p:nvPicPr>
        <p:blipFill>
          <a:blip r:embed="rId3">
            <a:alphaModFix/>
          </a:blip>
          <a:stretch>
            <a:fillRect/>
          </a:stretch>
        </p:blipFill>
        <p:spPr>
          <a:xfrm>
            <a:off x="645350" y="986326"/>
            <a:ext cx="7853299" cy="359842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75" name="Shape 475"/>
        <p:cNvGrpSpPr/>
        <p:nvPr/>
      </p:nvGrpSpPr>
      <p:grpSpPr>
        <a:xfrm>
          <a:off x="0" y="0"/>
          <a:ext cx="0" cy="0"/>
          <a:chOff x="0" y="0"/>
          <a:chExt cx="0" cy="0"/>
        </a:xfrm>
      </p:grpSpPr>
      <p:sp>
        <p:nvSpPr>
          <p:cNvPr id="476" name="Google Shape;476;g3bcdda437c1_0_132"/>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77" name="Google Shape;477;g3bcdda437c1_0_132"/>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chemeClr val="dk1"/>
              </a:buClr>
              <a:buSzPts val="1100"/>
              <a:buFont typeface="Arial"/>
              <a:buNone/>
            </a:pPr>
            <a:r>
              <a:rPr b="1" lang="en-US" sz="2300">
                <a:solidFill>
                  <a:schemeClr val="lt1"/>
                </a:solidFill>
                <a:latin typeface="Montserrat"/>
                <a:ea typeface="Montserrat"/>
                <a:cs typeface="Montserrat"/>
                <a:sym typeface="Montserrat"/>
              </a:rPr>
              <a:t>Interrupciones</a:t>
            </a:r>
            <a:endParaRPr b="1" sz="23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b="1" sz="2300">
              <a:solidFill>
                <a:schemeClr val="lt1"/>
              </a:solidFill>
              <a:latin typeface="Montserrat"/>
              <a:ea typeface="Montserrat"/>
              <a:cs typeface="Montserrat"/>
              <a:sym typeface="Montserrat"/>
            </a:endParaRPr>
          </a:p>
        </p:txBody>
      </p:sp>
      <p:sp>
        <p:nvSpPr>
          <p:cNvPr id="478" name="Google Shape;478;g3bcdda437c1_0_132"/>
          <p:cNvSpPr txBox="1"/>
          <p:nvPr/>
        </p:nvSpPr>
        <p:spPr>
          <a:xfrm>
            <a:off x="507950" y="1113575"/>
            <a:ext cx="8079000" cy="1229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1300">
                <a:solidFill>
                  <a:srgbClr val="222222"/>
                </a:solidFill>
                <a:latin typeface="Montserrat"/>
                <a:ea typeface="Montserrat"/>
                <a:cs typeface="Montserrat"/>
                <a:sym typeface="Montserrat"/>
              </a:rPr>
              <a:t>Los Pods no desaparecen hasta que algo (una persona o un controlador) los destruye o hay problemas de hardware o software que son inevitables.</a:t>
            </a:r>
            <a:endParaRPr sz="1300">
              <a:solidFill>
                <a:srgbClr val="222222"/>
              </a:solidFill>
              <a:latin typeface="Montserrat"/>
              <a:ea typeface="Montserrat"/>
              <a:cs typeface="Montserrat"/>
              <a:sym typeface="Montserrat"/>
            </a:endParaRPr>
          </a:p>
          <a:p>
            <a:pPr indent="0" lvl="0" marL="0" rtl="0" algn="l">
              <a:lnSpc>
                <a:spcPct val="115000"/>
              </a:lnSpc>
              <a:spcBef>
                <a:spcPts val="1200"/>
              </a:spcBef>
              <a:spcAft>
                <a:spcPts val="0"/>
              </a:spcAft>
              <a:buClr>
                <a:schemeClr val="dk1"/>
              </a:buClr>
              <a:buSzPts val="1100"/>
              <a:buFont typeface="Arial"/>
              <a:buNone/>
            </a:pPr>
            <a:r>
              <a:t/>
            </a:r>
            <a:endParaRPr sz="13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300">
              <a:solidFill>
                <a:schemeClr val="dk1"/>
              </a:solidFill>
              <a:latin typeface="Montserrat"/>
              <a:ea typeface="Montserrat"/>
              <a:cs typeface="Montserrat"/>
              <a:sym typeface="Montserrat"/>
            </a:endParaRPr>
          </a:p>
        </p:txBody>
      </p:sp>
      <p:sp>
        <p:nvSpPr>
          <p:cNvPr id="479" name="Google Shape;479;g3bcdda437c1_0_132"/>
          <p:cNvSpPr txBox="1"/>
          <p:nvPr/>
        </p:nvSpPr>
        <p:spPr>
          <a:xfrm>
            <a:off x="652250" y="1944025"/>
            <a:ext cx="7790400" cy="2303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300">
                <a:solidFill>
                  <a:srgbClr val="222222"/>
                </a:solidFill>
                <a:latin typeface="Montserrat"/>
                <a:ea typeface="Montserrat"/>
                <a:cs typeface="Montserrat"/>
                <a:sym typeface="Montserrat"/>
              </a:rPr>
              <a:t>Algunos ejemplos:</a:t>
            </a:r>
            <a:endParaRPr sz="1300">
              <a:solidFill>
                <a:srgbClr val="222222"/>
              </a:solidFill>
              <a:latin typeface="Montserrat"/>
              <a:ea typeface="Montserrat"/>
              <a:cs typeface="Montserrat"/>
              <a:sym typeface="Montserrat"/>
            </a:endParaRPr>
          </a:p>
          <a:p>
            <a:pPr indent="-311150" lvl="0" marL="457200" rtl="0" algn="l">
              <a:lnSpc>
                <a:spcPct val="115000"/>
              </a:lnSpc>
              <a:spcBef>
                <a:spcPts val="1200"/>
              </a:spcBef>
              <a:spcAft>
                <a:spcPts val="0"/>
              </a:spcAft>
              <a:buClr>
                <a:srgbClr val="222222"/>
              </a:buClr>
              <a:buSzPts val="1300"/>
              <a:buFont typeface="Montserrat"/>
              <a:buChar char="●"/>
            </a:pPr>
            <a:r>
              <a:rPr lang="en-US" sz="1300">
                <a:solidFill>
                  <a:srgbClr val="222222"/>
                </a:solidFill>
                <a:latin typeface="Montserrat"/>
                <a:ea typeface="Montserrat"/>
                <a:cs typeface="Montserrat"/>
                <a:sym typeface="Montserrat"/>
              </a:rPr>
              <a:t>Una falla en el hardware de la máquina física del nodo.</a:t>
            </a:r>
            <a:endParaRPr sz="1300">
              <a:solidFill>
                <a:srgbClr val="222222"/>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222222"/>
              </a:buClr>
              <a:buSzPts val="1300"/>
              <a:buFont typeface="Montserrat"/>
              <a:buChar char="●"/>
            </a:pPr>
            <a:r>
              <a:rPr lang="en-US" sz="1300">
                <a:solidFill>
                  <a:srgbClr val="222222"/>
                </a:solidFill>
                <a:latin typeface="Montserrat"/>
                <a:ea typeface="Montserrat"/>
                <a:cs typeface="Montserrat"/>
                <a:sym typeface="Montserrat"/>
              </a:rPr>
              <a:t>Un administrador del clúster borra una VM (instancia) por error.</a:t>
            </a:r>
            <a:endParaRPr sz="1300">
              <a:solidFill>
                <a:srgbClr val="222222"/>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222222"/>
              </a:buClr>
              <a:buSzPts val="1300"/>
              <a:buFont typeface="Montserrat"/>
              <a:buChar char="●"/>
            </a:pPr>
            <a:r>
              <a:rPr lang="en-US" sz="1300">
                <a:solidFill>
                  <a:srgbClr val="222222"/>
                </a:solidFill>
                <a:latin typeface="Montserrat"/>
                <a:ea typeface="Montserrat"/>
                <a:cs typeface="Montserrat"/>
                <a:sym typeface="Montserrat"/>
              </a:rPr>
              <a:t>El proveedor de la nube o el hipervisor falla y hace desaparecer la VM.</a:t>
            </a:r>
            <a:endParaRPr sz="1300">
              <a:solidFill>
                <a:srgbClr val="222222"/>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222222"/>
              </a:buClr>
              <a:buSzPts val="1300"/>
              <a:buFont typeface="Montserrat"/>
              <a:buChar char="●"/>
            </a:pPr>
            <a:r>
              <a:rPr lang="en-US" sz="1300">
                <a:solidFill>
                  <a:srgbClr val="222222"/>
                </a:solidFill>
                <a:latin typeface="Montserrat"/>
                <a:ea typeface="Montserrat"/>
                <a:cs typeface="Montserrat"/>
                <a:sym typeface="Montserrat"/>
              </a:rPr>
              <a:t>Un kernel panic.</a:t>
            </a:r>
            <a:endParaRPr sz="1300">
              <a:solidFill>
                <a:srgbClr val="222222"/>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222222"/>
              </a:buClr>
              <a:buSzPts val="1300"/>
              <a:buFont typeface="Montserrat"/>
              <a:buChar char="●"/>
            </a:pPr>
            <a:r>
              <a:rPr lang="en-US" sz="1300">
                <a:solidFill>
                  <a:srgbClr val="222222"/>
                </a:solidFill>
                <a:latin typeface="Montserrat"/>
                <a:ea typeface="Montserrat"/>
                <a:cs typeface="Montserrat"/>
                <a:sym typeface="Montserrat"/>
              </a:rPr>
              <a:t>El nodo desaparece del clúster por un problema de red que lo separa del clúster.</a:t>
            </a:r>
            <a:endParaRPr sz="1300">
              <a:solidFill>
                <a:srgbClr val="222222"/>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222222"/>
              </a:buClr>
              <a:buSzPts val="1300"/>
              <a:buFont typeface="Montserrat"/>
              <a:buChar char="●"/>
            </a:pPr>
            <a:r>
              <a:rPr lang="en-US" sz="1300">
                <a:solidFill>
                  <a:srgbClr val="222222"/>
                </a:solidFill>
                <a:latin typeface="Montserrat"/>
                <a:ea typeface="Montserrat"/>
                <a:cs typeface="Montserrat"/>
                <a:sym typeface="Montserrat"/>
              </a:rPr>
              <a:t>Una remoción del Pod porque el nodo </a:t>
            </a:r>
            <a:r>
              <a:rPr lang="en-US" sz="1300">
                <a:solidFill>
                  <a:srgbClr val="326CE5"/>
                </a:solidFill>
                <a:uFill>
                  <a:noFill/>
                </a:uFill>
                <a:latin typeface="Montserrat"/>
                <a:ea typeface="Montserrat"/>
                <a:cs typeface="Montserrat"/>
                <a:sym typeface="Montserrat"/>
                <a:hlinkClick r:id="rId3">
                  <a:extLst>
                    <a:ext uri="{A12FA001-AC4F-418D-AE19-62706E023703}">
                      <ahyp:hlinkClr val="tx"/>
                    </a:ext>
                  </a:extLst>
                </a:hlinkClick>
              </a:rPr>
              <a:t>no tiene recursos suficientes</a:t>
            </a:r>
            <a:r>
              <a:rPr lang="en-US" sz="1300">
                <a:solidFill>
                  <a:srgbClr val="222222"/>
                </a:solidFill>
                <a:latin typeface="Montserrat"/>
                <a:ea typeface="Montserrat"/>
                <a:cs typeface="Montserrat"/>
                <a:sym typeface="Montserrat"/>
              </a:rPr>
              <a:t>.</a:t>
            </a:r>
            <a:endParaRPr sz="1300">
              <a:solidFill>
                <a:srgbClr val="222222"/>
              </a:solidFill>
              <a:latin typeface="Montserrat"/>
              <a:ea typeface="Montserrat"/>
              <a:cs typeface="Montserrat"/>
              <a:sym typeface="Montserrat"/>
            </a:endParaRPr>
          </a:p>
          <a:p>
            <a:pPr indent="0" lvl="0" marL="0" rtl="0" algn="l">
              <a:lnSpc>
                <a:spcPct val="115000"/>
              </a:lnSpc>
              <a:spcBef>
                <a:spcPts val="1200"/>
              </a:spcBef>
              <a:spcAft>
                <a:spcPts val="0"/>
              </a:spcAft>
              <a:buNone/>
            </a:pPr>
            <a:r>
              <a:t/>
            </a:r>
            <a:endParaRPr sz="13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84" name="Shape 484"/>
        <p:cNvGrpSpPr/>
        <p:nvPr/>
      </p:nvGrpSpPr>
      <p:grpSpPr>
        <a:xfrm>
          <a:off x="0" y="0"/>
          <a:ext cx="0" cy="0"/>
          <a:chOff x="0" y="0"/>
          <a:chExt cx="0" cy="0"/>
        </a:xfrm>
      </p:grpSpPr>
      <p:sp>
        <p:nvSpPr>
          <p:cNvPr id="485" name="Google Shape;485;g3bcdda437c1_0_15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86" name="Google Shape;486;g3bcdda437c1_0_15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1800"/>
              </a:spcBef>
              <a:spcAft>
                <a:spcPts val="0"/>
              </a:spcAft>
              <a:buClr>
                <a:schemeClr val="dk1"/>
              </a:buClr>
              <a:buSzPts val="1100"/>
              <a:buFont typeface="Arial"/>
              <a:buNone/>
            </a:pPr>
            <a:r>
              <a:rPr lang="en-US" sz="1700">
                <a:solidFill>
                  <a:schemeClr val="lt1"/>
                </a:solidFill>
                <a:latin typeface="Montserrat"/>
                <a:ea typeface="Montserrat"/>
                <a:cs typeface="Montserrat"/>
                <a:sym typeface="Montserrat"/>
              </a:rPr>
              <a:t>Pod disruption budgets</a:t>
            </a:r>
            <a:endParaRPr sz="1700">
              <a:solidFill>
                <a:schemeClr val="lt1"/>
              </a:solidFill>
              <a:latin typeface="Montserrat"/>
              <a:ea typeface="Montserrat"/>
              <a:cs typeface="Montserrat"/>
              <a:sym typeface="Montserrat"/>
            </a:endParaRPr>
          </a:p>
          <a:p>
            <a:pPr indent="0" lvl="0" marL="0" rtl="0" algn="l">
              <a:lnSpc>
                <a:spcPct val="115000"/>
              </a:lnSpc>
              <a:spcBef>
                <a:spcPts val="400"/>
              </a:spcBef>
              <a:spcAft>
                <a:spcPts val="0"/>
              </a:spcAft>
              <a:buClr>
                <a:schemeClr val="dk1"/>
              </a:buClr>
              <a:buSzPts val="1100"/>
              <a:buFont typeface="Arial"/>
              <a:buNone/>
            </a:pPr>
            <a:r>
              <a:t/>
            </a:r>
            <a:endParaRPr sz="11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b="1" sz="2300">
              <a:solidFill>
                <a:schemeClr val="lt1"/>
              </a:solidFill>
              <a:latin typeface="Montserrat"/>
              <a:ea typeface="Montserrat"/>
              <a:cs typeface="Montserrat"/>
              <a:sym typeface="Montserrat"/>
            </a:endParaRPr>
          </a:p>
        </p:txBody>
      </p:sp>
      <p:sp>
        <p:nvSpPr>
          <p:cNvPr id="487" name="Google Shape;487;g3bcdda437c1_0_156"/>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pic>
        <p:nvPicPr>
          <p:cNvPr id="488" name="Google Shape;488;g3bcdda437c1_0_156" title="carbon-7.png"/>
          <p:cNvPicPr preferRelativeResize="0"/>
          <p:nvPr/>
        </p:nvPicPr>
        <p:blipFill>
          <a:blip r:embed="rId3">
            <a:alphaModFix/>
          </a:blip>
          <a:stretch>
            <a:fillRect/>
          </a:stretch>
        </p:blipFill>
        <p:spPr>
          <a:xfrm>
            <a:off x="2649513" y="947300"/>
            <a:ext cx="4007676" cy="37861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3" name="Shape 493"/>
        <p:cNvGrpSpPr/>
        <p:nvPr/>
      </p:nvGrpSpPr>
      <p:grpSpPr>
        <a:xfrm>
          <a:off x="0" y="0"/>
          <a:ext cx="0" cy="0"/>
          <a:chOff x="0" y="0"/>
          <a:chExt cx="0" cy="0"/>
        </a:xfrm>
      </p:grpSpPr>
      <p:sp>
        <p:nvSpPr>
          <p:cNvPr id="494" name="Google Shape;494;g3bcdda437c1_0_16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495" name="Google Shape;495;g3bcdda437c1_0_16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1400"/>
              </a:spcBef>
              <a:spcAft>
                <a:spcPts val="0"/>
              </a:spcAft>
              <a:buClr>
                <a:schemeClr val="dk1"/>
              </a:buClr>
              <a:buSzPts val="1100"/>
              <a:buFont typeface="Arial"/>
              <a:buNone/>
            </a:pPr>
            <a:r>
              <a:rPr lang="en-US" sz="2400">
                <a:solidFill>
                  <a:schemeClr val="lt1"/>
                </a:solidFill>
                <a:latin typeface="Montserrat"/>
                <a:ea typeface="Montserrat"/>
                <a:cs typeface="Montserrat"/>
                <a:sym typeface="Montserrat"/>
              </a:rPr>
              <a:t>Container efímero</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496" name="Google Shape;496;g3bcdda437c1_0_166"/>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sp>
        <p:nvSpPr>
          <p:cNvPr id="497" name="Google Shape;497;g3bcdda437c1_0_166"/>
          <p:cNvSpPr txBox="1"/>
          <p:nvPr/>
        </p:nvSpPr>
        <p:spPr>
          <a:xfrm>
            <a:off x="249850" y="978175"/>
            <a:ext cx="8415000" cy="130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US" sz="1300">
                <a:solidFill>
                  <a:schemeClr val="dk1"/>
                </a:solidFill>
                <a:highlight>
                  <a:schemeClr val="lt1"/>
                </a:highlight>
                <a:latin typeface="Montserrat"/>
                <a:ea typeface="Montserrat"/>
                <a:cs typeface="Montserrat"/>
                <a:sym typeface="Montserrat"/>
              </a:rPr>
              <a:t>Los Containers efímeros se diferencian de otros Containers en que no garantizan ni los recursos ni la ejecución, y en que nunca se reiniciarán automáticamente, de modo que no son aptos para la construcción de aplicaciones. Los Containers efímeros se describen usando la misma </a:t>
            </a:r>
            <a:r>
              <a:rPr lang="en-US" sz="1300">
                <a:solidFill>
                  <a:srgbClr val="326CE5"/>
                </a:solidFill>
                <a:highlight>
                  <a:schemeClr val="lt1"/>
                </a:highlight>
                <a:uFill>
                  <a:noFill/>
                </a:uFill>
                <a:latin typeface="Montserrat"/>
                <a:ea typeface="Montserrat"/>
                <a:cs typeface="Montserrat"/>
                <a:sym typeface="Montserrat"/>
                <a:hlinkClick r:id="rId3">
                  <a:extLst>
                    <a:ext uri="{A12FA001-AC4F-418D-AE19-62706E023703}">
                      <ahyp:hlinkClr val="tx"/>
                    </a:ext>
                  </a:extLst>
                </a:hlinkClick>
              </a:rPr>
              <a:t>ContainerSpec</a:t>
            </a:r>
            <a:r>
              <a:rPr lang="en-US" sz="1300">
                <a:solidFill>
                  <a:schemeClr val="dk1"/>
                </a:solidFill>
                <a:highlight>
                  <a:schemeClr val="lt1"/>
                </a:highlight>
                <a:latin typeface="Montserrat"/>
                <a:ea typeface="Montserrat"/>
                <a:cs typeface="Montserrat"/>
                <a:sym typeface="Montserrat"/>
              </a:rPr>
              <a:t> que los Containers regulares, aunque muchos campos son incompatibles y no están habilitados para los Containers efímeros.</a:t>
            </a:r>
            <a:endParaRPr sz="1300">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2" name="Shape 502"/>
        <p:cNvGrpSpPr/>
        <p:nvPr/>
      </p:nvGrpSpPr>
      <p:grpSpPr>
        <a:xfrm>
          <a:off x="0" y="0"/>
          <a:ext cx="0" cy="0"/>
          <a:chOff x="0" y="0"/>
          <a:chExt cx="0" cy="0"/>
        </a:xfrm>
      </p:grpSpPr>
      <p:sp>
        <p:nvSpPr>
          <p:cNvPr id="503" name="Google Shape;503;g3bcdda437c1_0_18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04" name="Google Shape;504;g3bcdda437c1_0_18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1400"/>
              </a:spcBef>
              <a:spcAft>
                <a:spcPts val="0"/>
              </a:spcAft>
              <a:buClr>
                <a:schemeClr val="dk1"/>
              </a:buClr>
              <a:buSzPts val="1100"/>
              <a:buFont typeface="Arial"/>
              <a:buNone/>
            </a:pPr>
            <a:r>
              <a:rPr lang="en-US" sz="2400">
                <a:solidFill>
                  <a:schemeClr val="lt1"/>
                </a:solidFill>
                <a:latin typeface="Montserrat"/>
                <a:ea typeface="Montserrat"/>
                <a:cs typeface="Montserrat"/>
                <a:sym typeface="Montserrat"/>
              </a:rPr>
              <a:t>Container efímero</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505" name="Google Shape;505;g3bcdda437c1_0_186"/>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pic>
        <p:nvPicPr>
          <p:cNvPr id="506" name="Google Shape;506;g3bcdda437c1_0_186" title="carbon-8.png"/>
          <p:cNvPicPr preferRelativeResize="0"/>
          <p:nvPr/>
        </p:nvPicPr>
        <p:blipFill>
          <a:blip r:embed="rId3">
            <a:alphaModFix/>
          </a:blip>
          <a:stretch>
            <a:fillRect/>
          </a:stretch>
        </p:blipFill>
        <p:spPr>
          <a:xfrm>
            <a:off x="2677463" y="883350"/>
            <a:ext cx="3789075" cy="38266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6"/>
        </a:solidFill>
      </p:bgPr>
    </p:bg>
    <p:spTree>
      <p:nvGrpSpPr>
        <p:cNvPr id="511" name="Shape 511"/>
        <p:cNvGrpSpPr/>
        <p:nvPr/>
      </p:nvGrpSpPr>
      <p:grpSpPr>
        <a:xfrm>
          <a:off x="0" y="0"/>
          <a:ext cx="0" cy="0"/>
          <a:chOff x="0" y="0"/>
          <a:chExt cx="0" cy="0"/>
        </a:xfrm>
      </p:grpSpPr>
      <p:sp>
        <p:nvSpPr>
          <p:cNvPr id="512" name="Google Shape;512;p7"/>
          <p:cNvSpPr/>
          <p:nvPr/>
        </p:nvSpPr>
        <p:spPr>
          <a:xfrm>
            <a:off x="0" y="0"/>
            <a:ext cx="9144000" cy="1152227"/>
          </a:xfrm>
          <a:prstGeom prst="rect">
            <a:avLst/>
          </a:prstGeom>
          <a:solidFill>
            <a:srgbClr val="326C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13" name="Google Shape;513;p7"/>
          <p:cNvSpPr/>
          <p:nvPr/>
        </p:nvSpPr>
        <p:spPr>
          <a:xfrm>
            <a:off x="507950" y="253901"/>
            <a:ext cx="8290661" cy="37147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FFFFFF"/>
              </a:buClr>
              <a:buSzPts val="2600"/>
              <a:buFont typeface="Arial"/>
              <a:buNone/>
            </a:pPr>
            <a:r>
              <a:rPr b="1" i="0" lang="en-US" sz="2600" u="none" cap="none" strike="noStrike">
                <a:solidFill>
                  <a:srgbClr val="FFFFFF"/>
                </a:solidFill>
                <a:latin typeface="Montserrat"/>
                <a:ea typeface="Montserrat"/>
                <a:cs typeface="Montserrat"/>
                <a:sym typeface="Montserrat"/>
              </a:rPr>
              <a:t>Modulo </a:t>
            </a:r>
            <a:r>
              <a:rPr b="1" lang="en-US" sz="2600">
                <a:solidFill>
                  <a:srgbClr val="FFFFFF"/>
                </a:solidFill>
                <a:latin typeface="Montserrat"/>
                <a:ea typeface="Montserrat"/>
                <a:cs typeface="Montserrat"/>
                <a:sym typeface="Montserrat"/>
              </a:rPr>
              <a:t>5</a:t>
            </a:r>
            <a:r>
              <a:rPr b="1" i="0" lang="en-US" sz="2600" u="none" cap="none" strike="noStrike">
                <a:solidFill>
                  <a:srgbClr val="FFFFFF"/>
                </a:solidFill>
                <a:latin typeface="Montserrat"/>
                <a:ea typeface="Montserrat"/>
                <a:cs typeface="Montserrat"/>
                <a:sym typeface="Montserrat"/>
              </a:rPr>
              <a:t>: </a:t>
            </a:r>
            <a:r>
              <a:rPr b="1" lang="en-US" sz="2600">
                <a:solidFill>
                  <a:srgbClr val="FFFFFF"/>
                </a:solidFill>
                <a:latin typeface="Montserrat"/>
                <a:ea typeface="Montserrat"/>
                <a:cs typeface="Montserrat"/>
                <a:sym typeface="Montserrat"/>
              </a:rPr>
              <a:t>Deployments</a:t>
            </a:r>
            <a:endParaRPr i="0" sz="2600" u="none" cap="none" strike="noStrike">
              <a:solidFill>
                <a:schemeClr val="dk1"/>
              </a:solidFill>
              <a:latin typeface="Montserrat"/>
              <a:ea typeface="Montserrat"/>
              <a:cs typeface="Montserrat"/>
              <a:sym typeface="Montserrat"/>
            </a:endParaRPr>
          </a:p>
        </p:txBody>
      </p:sp>
      <p:sp>
        <p:nvSpPr>
          <p:cNvPr id="514" name="Google Shape;514;p7"/>
          <p:cNvSpPr/>
          <p:nvPr/>
        </p:nvSpPr>
        <p:spPr>
          <a:xfrm>
            <a:off x="507950" y="688777"/>
            <a:ext cx="8290661" cy="20955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AECBFA"/>
              </a:buClr>
              <a:buSzPts val="1400"/>
              <a:buFont typeface="Arial"/>
              <a:buNone/>
            </a:pPr>
            <a:r>
              <a:rPr b="0" i="0" lang="en-US" sz="1400" u="none" cap="none" strike="noStrike">
                <a:solidFill>
                  <a:srgbClr val="AECBFA"/>
                </a:solidFill>
                <a:latin typeface="Arial"/>
                <a:ea typeface="Arial"/>
                <a:cs typeface="Arial"/>
                <a:sym typeface="Arial"/>
              </a:rPr>
              <a:t>Objetivo: Entender que es </a:t>
            </a:r>
            <a:r>
              <a:rPr lang="en-US">
                <a:solidFill>
                  <a:srgbClr val="AECBFA"/>
                </a:solidFill>
              </a:rPr>
              <a:t>un </a:t>
            </a:r>
            <a:r>
              <a:rPr lang="en-US">
                <a:solidFill>
                  <a:srgbClr val="AECBFA"/>
                </a:solidFill>
              </a:rPr>
              <a:t>deployment</a:t>
            </a:r>
            <a:r>
              <a:rPr b="0" i="0" lang="en-US" sz="1400" u="none" cap="none" strike="noStrike">
                <a:solidFill>
                  <a:srgbClr val="AECBFA"/>
                </a:solidFill>
                <a:latin typeface="Arial"/>
                <a:ea typeface="Arial"/>
                <a:cs typeface="Arial"/>
                <a:sym typeface="Arial"/>
              </a:rPr>
              <a:t> y para que se utiliza</a:t>
            </a:r>
            <a:endParaRPr b="0" i="0" sz="1400" u="none" cap="none" strike="noStrike">
              <a:solidFill>
                <a:schemeClr val="dk1"/>
              </a:solidFill>
              <a:latin typeface="Calibri"/>
              <a:ea typeface="Calibri"/>
              <a:cs typeface="Calibri"/>
              <a:sym typeface="Calibri"/>
            </a:endParaRPr>
          </a:p>
        </p:txBody>
      </p:sp>
      <p:sp>
        <p:nvSpPr>
          <p:cNvPr id="515" name="Google Shape;515;p7"/>
          <p:cNvSpPr/>
          <p:nvPr/>
        </p:nvSpPr>
        <p:spPr>
          <a:xfrm>
            <a:off x="507950" y="1533227"/>
            <a:ext cx="8290661" cy="32385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1C2833"/>
              </a:buClr>
              <a:buSzPts val="2200"/>
              <a:buFont typeface="Arial"/>
              <a:buNone/>
            </a:pPr>
            <a:r>
              <a:rPr b="1" i="0" lang="en-US" sz="2200" u="none" cap="none" strike="noStrike">
                <a:solidFill>
                  <a:srgbClr val="1C2833"/>
                </a:solidFill>
                <a:latin typeface="Montserrat"/>
                <a:ea typeface="Montserrat"/>
                <a:cs typeface="Montserrat"/>
                <a:sym typeface="Montserrat"/>
              </a:rPr>
              <a:t>Temas a cubrir</a:t>
            </a:r>
            <a:endParaRPr i="0" sz="2200" u="none" cap="none" strike="noStrike">
              <a:solidFill>
                <a:schemeClr val="dk1"/>
              </a:solidFill>
              <a:latin typeface="Montserrat"/>
              <a:ea typeface="Montserrat"/>
              <a:cs typeface="Montserrat"/>
              <a:sym typeface="Montserrat"/>
            </a:endParaRPr>
          </a:p>
        </p:txBody>
      </p:sp>
      <p:sp>
        <p:nvSpPr>
          <p:cNvPr id="516" name="Google Shape;516;p7"/>
          <p:cNvSpPr/>
          <p:nvPr/>
        </p:nvSpPr>
        <p:spPr>
          <a:xfrm>
            <a:off x="507950" y="2110978"/>
            <a:ext cx="8128099" cy="2234357"/>
          </a:xfrm>
          <a:prstGeom prst="rect">
            <a:avLst/>
          </a:prstGeom>
          <a:noFill/>
          <a:ln>
            <a:noFill/>
          </a:ln>
        </p:spPr>
        <p:txBody>
          <a:bodyPr anchorCtr="0" anchor="t" bIns="0" lIns="158750" spcFirstLastPara="1" rIns="0" wrap="square" tIns="0">
            <a:noAutofit/>
          </a:bodyPr>
          <a:lstStyle/>
          <a:p>
            <a:pPr indent="-330200" lvl="0" marL="457200" rtl="0" algn="l">
              <a:lnSpc>
                <a:spcPct val="150000"/>
              </a:lnSpc>
              <a:spcBef>
                <a:spcPts val="0"/>
              </a:spcBef>
              <a:spcAft>
                <a:spcPts val="0"/>
              </a:spcAft>
              <a:buClr>
                <a:srgbClr val="2E4053"/>
              </a:buClr>
              <a:buSzPts val="1600"/>
              <a:buChar char="•"/>
            </a:pPr>
            <a:r>
              <a:rPr lang="en-US" sz="1600">
                <a:solidFill>
                  <a:srgbClr val="2E4053"/>
                </a:solidFill>
              </a:rPr>
              <a:t>Creación y Gestión de Deployments en K8s</a:t>
            </a:r>
            <a:endParaRPr sz="1600">
              <a:solidFill>
                <a:srgbClr val="2E4053"/>
              </a:solidFill>
            </a:endParaRPr>
          </a:p>
          <a:p>
            <a:pPr indent="-330200" lvl="0" marL="457200" rtl="0" algn="l">
              <a:lnSpc>
                <a:spcPct val="150000"/>
              </a:lnSpc>
              <a:spcBef>
                <a:spcPts val="0"/>
              </a:spcBef>
              <a:spcAft>
                <a:spcPts val="0"/>
              </a:spcAft>
              <a:buClr>
                <a:srgbClr val="2E4053"/>
              </a:buClr>
              <a:buSzPts val="1600"/>
              <a:buChar char="•"/>
            </a:pPr>
            <a:r>
              <a:rPr lang="en-US" sz="1600">
                <a:solidFill>
                  <a:srgbClr val="2E4053"/>
                </a:solidFill>
              </a:rPr>
              <a:t>Rolling Updates y Rollbacks en K8s</a:t>
            </a:r>
            <a:endParaRPr sz="1600">
              <a:solidFill>
                <a:srgbClr val="2E4053"/>
              </a:solidFill>
            </a:endParaRPr>
          </a:p>
          <a:p>
            <a:pPr indent="-330200" lvl="0" marL="457200" rtl="0" algn="l">
              <a:lnSpc>
                <a:spcPct val="150000"/>
              </a:lnSpc>
              <a:spcBef>
                <a:spcPts val="0"/>
              </a:spcBef>
              <a:spcAft>
                <a:spcPts val="0"/>
              </a:spcAft>
              <a:buClr>
                <a:srgbClr val="2E4053"/>
              </a:buClr>
              <a:buSzPts val="1600"/>
              <a:buChar char="•"/>
            </a:pPr>
            <a:r>
              <a:rPr lang="en-US" sz="1600">
                <a:solidFill>
                  <a:srgbClr val="2E4053"/>
                </a:solidFill>
              </a:rPr>
              <a:t>Estrategias de Deployment (Blue-Green/Canary)</a:t>
            </a:r>
            <a:endParaRPr sz="1600">
              <a:solidFill>
                <a:srgbClr val="2E405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21" name="Shape 521"/>
        <p:cNvGrpSpPr/>
        <p:nvPr/>
      </p:nvGrpSpPr>
      <p:grpSpPr>
        <a:xfrm>
          <a:off x="0" y="0"/>
          <a:ext cx="0" cy="0"/>
          <a:chOff x="0" y="0"/>
          <a:chExt cx="0" cy="0"/>
        </a:xfrm>
      </p:grpSpPr>
      <p:sp>
        <p:nvSpPr>
          <p:cNvPr id="522" name="Google Shape;522;g3bcdda437c1_0_20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23" name="Google Shape;523;g3bcdda437c1_0_20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None/>
            </a:pPr>
            <a:r>
              <a:rPr lang="en-US" sz="2400">
                <a:solidFill>
                  <a:schemeClr val="lt1"/>
                </a:solidFill>
                <a:latin typeface="Montserrat"/>
                <a:ea typeface="Montserrat"/>
                <a:cs typeface="Montserrat"/>
                <a:sym typeface="Montserrat"/>
              </a:rPr>
              <a:t>Creación y Gestión de Deployments en K8s</a:t>
            </a:r>
            <a:endParaRPr sz="2400">
              <a:solidFill>
                <a:schemeClr val="lt1"/>
              </a:solidFill>
              <a:latin typeface="Montserrat"/>
              <a:ea typeface="Montserrat"/>
              <a:cs typeface="Montserrat"/>
              <a:sym typeface="Montserrat"/>
            </a:endParaRPr>
          </a:p>
          <a:p>
            <a:pPr indent="0" lvl="0" marL="0" rtl="0" algn="l">
              <a:lnSpc>
                <a:spcPct val="120000"/>
              </a:lnSpc>
              <a:spcBef>
                <a:spcPts val="1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524" name="Google Shape;524;g3bcdda437c1_0_206"/>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sp>
        <p:nvSpPr>
          <p:cNvPr id="525" name="Google Shape;525;g3bcdda437c1_0_206"/>
          <p:cNvSpPr txBox="1"/>
          <p:nvPr/>
        </p:nvSpPr>
        <p:spPr>
          <a:xfrm>
            <a:off x="265450" y="1212400"/>
            <a:ext cx="8415000" cy="1254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1300">
                <a:solidFill>
                  <a:srgbClr val="1C1E21"/>
                </a:solidFill>
                <a:highlight>
                  <a:schemeClr val="lt1"/>
                </a:highlight>
                <a:latin typeface="Montserrat"/>
                <a:ea typeface="Montserrat"/>
                <a:cs typeface="Montserrat"/>
                <a:sym typeface="Montserrat"/>
              </a:rPr>
              <a:t>Los </a:t>
            </a:r>
            <a:r>
              <a:rPr lang="en-US" sz="1300">
                <a:solidFill>
                  <a:schemeClr val="hlink"/>
                </a:solidFill>
                <a:highlight>
                  <a:schemeClr val="lt1"/>
                </a:highlight>
                <a:uFill>
                  <a:noFill/>
                </a:uFill>
                <a:latin typeface="Montserrat"/>
                <a:ea typeface="Montserrat"/>
                <a:cs typeface="Montserrat"/>
                <a:sym typeface="Montserrat"/>
                <a:hlinkClick r:id="rId3"/>
              </a:rPr>
              <a:t>deployments</a:t>
            </a:r>
            <a:r>
              <a:rPr lang="en-US" sz="1300">
                <a:solidFill>
                  <a:srgbClr val="1C1E21"/>
                </a:solidFill>
                <a:highlight>
                  <a:schemeClr val="lt1"/>
                </a:highlight>
                <a:latin typeface="Montserrat"/>
                <a:ea typeface="Montserrat"/>
                <a:cs typeface="Montserrat"/>
                <a:sym typeface="Montserrat"/>
              </a:rPr>
              <a:t> son elementos de configuración que permiten la creación de una aplicación de una sola instancia.</a:t>
            </a:r>
            <a:endParaRPr sz="1300">
              <a:solidFill>
                <a:srgbClr val="1C1E21"/>
              </a:solidFill>
              <a:highlight>
                <a:schemeClr val="lt1"/>
              </a:highlight>
              <a:latin typeface="Montserrat"/>
              <a:ea typeface="Montserrat"/>
              <a:cs typeface="Montserrat"/>
              <a:sym typeface="Montserrat"/>
            </a:endParaRPr>
          </a:p>
          <a:p>
            <a:pPr indent="0" lvl="0" marL="0" rtl="0" algn="l">
              <a:lnSpc>
                <a:spcPct val="115000"/>
              </a:lnSpc>
              <a:spcBef>
                <a:spcPts val="1400"/>
              </a:spcBef>
              <a:spcAft>
                <a:spcPts val="0"/>
              </a:spcAft>
              <a:buClr>
                <a:schemeClr val="dk1"/>
              </a:buClr>
              <a:buSzPts val="1100"/>
              <a:buFont typeface="Arial"/>
              <a:buNone/>
            </a:pPr>
            <a:r>
              <a:rPr lang="en-US" sz="1300">
                <a:solidFill>
                  <a:srgbClr val="1C1E21"/>
                </a:solidFill>
                <a:highlight>
                  <a:schemeClr val="lt1"/>
                </a:highlight>
                <a:latin typeface="Montserrat"/>
                <a:ea typeface="Montserrat"/>
                <a:cs typeface="Montserrat"/>
                <a:sym typeface="Montserrat"/>
              </a:rPr>
              <a:t>El deployment gestiona uno o varios objetos replicaset y estos a su vez gestionan uno o más pods.</a:t>
            </a:r>
            <a:endParaRPr sz="1300">
              <a:solidFill>
                <a:srgbClr val="1C1E21"/>
              </a:solidFill>
              <a:highlight>
                <a:schemeClr val="lt1"/>
              </a:highlight>
              <a:latin typeface="Montserrat"/>
              <a:ea typeface="Montserrat"/>
              <a:cs typeface="Montserrat"/>
              <a:sym typeface="Montserrat"/>
            </a:endParaRPr>
          </a:p>
          <a:p>
            <a:pPr indent="0" lvl="0" marL="0" rtl="0" algn="l">
              <a:lnSpc>
                <a:spcPct val="115000"/>
              </a:lnSpc>
              <a:spcBef>
                <a:spcPts val="0"/>
              </a:spcBef>
              <a:spcAft>
                <a:spcPts val="1200"/>
              </a:spcAft>
              <a:buNone/>
            </a:pPr>
            <a:r>
              <a:t/>
            </a:r>
            <a:endParaRPr sz="1300">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0" name="Shape 530"/>
        <p:cNvGrpSpPr/>
        <p:nvPr/>
      </p:nvGrpSpPr>
      <p:grpSpPr>
        <a:xfrm>
          <a:off x="0" y="0"/>
          <a:ext cx="0" cy="0"/>
          <a:chOff x="0" y="0"/>
          <a:chExt cx="0" cy="0"/>
        </a:xfrm>
      </p:grpSpPr>
      <p:sp>
        <p:nvSpPr>
          <p:cNvPr id="531" name="Google Shape;531;g3bcdda437c1_0_231"/>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32" name="Google Shape;532;g3bcdda437c1_0_231"/>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None/>
            </a:pPr>
            <a:r>
              <a:rPr lang="en-US" sz="2400">
                <a:solidFill>
                  <a:schemeClr val="lt1"/>
                </a:solidFill>
                <a:latin typeface="Montserrat"/>
                <a:ea typeface="Montserrat"/>
                <a:cs typeface="Montserrat"/>
                <a:sym typeface="Montserrat"/>
              </a:rPr>
              <a:t>Creación y Gestión de Deployments en K8s</a:t>
            </a:r>
            <a:endParaRPr sz="2400">
              <a:solidFill>
                <a:schemeClr val="lt1"/>
              </a:solidFill>
              <a:latin typeface="Montserrat"/>
              <a:ea typeface="Montserrat"/>
              <a:cs typeface="Montserrat"/>
              <a:sym typeface="Montserrat"/>
            </a:endParaRPr>
          </a:p>
          <a:p>
            <a:pPr indent="0" lvl="0" marL="0" rtl="0" algn="l">
              <a:lnSpc>
                <a:spcPct val="120000"/>
              </a:lnSpc>
              <a:spcBef>
                <a:spcPts val="1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533" name="Google Shape;533;g3bcdda437c1_0_231"/>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pic>
        <p:nvPicPr>
          <p:cNvPr id="534" name="Google Shape;534;g3bcdda437c1_0_231"/>
          <p:cNvPicPr preferRelativeResize="0"/>
          <p:nvPr/>
        </p:nvPicPr>
        <p:blipFill>
          <a:blip r:embed="rId3">
            <a:alphaModFix/>
          </a:blip>
          <a:stretch>
            <a:fillRect/>
          </a:stretch>
        </p:blipFill>
        <p:spPr>
          <a:xfrm>
            <a:off x="1333075" y="1087825"/>
            <a:ext cx="6428749" cy="32708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9" name="Shape 539"/>
        <p:cNvGrpSpPr/>
        <p:nvPr/>
      </p:nvGrpSpPr>
      <p:grpSpPr>
        <a:xfrm>
          <a:off x="0" y="0"/>
          <a:ext cx="0" cy="0"/>
          <a:chOff x="0" y="0"/>
          <a:chExt cx="0" cy="0"/>
        </a:xfrm>
      </p:grpSpPr>
      <p:sp>
        <p:nvSpPr>
          <p:cNvPr id="540" name="Google Shape;540;g3bcdda437c1_0_244"/>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41" name="Google Shape;541;g3bcdda437c1_0_244"/>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Clr>
                <a:schemeClr val="dk1"/>
              </a:buClr>
              <a:buSzPts val="1100"/>
              <a:buFont typeface="Arial"/>
              <a:buNone/>
            </a:pPr>
            <a:r>
              <a:rPr lang="en-US" sz="2400">
                <a:solidFill>
                  <a:schemeClr val="lt1"/>
                </a:solidFill>
                <a:latin typeface="Montserrat"/>
                <a:ea typeface="Montserrat"/>
                <a:cs typeface="Montserrat"/>
                <a:sym typeface="Montserrat"/>
              </a:rPr>
              <a:t>Rolling Updates y Rollbacks en K8s</a:t>
            </a:r>
            <a:endParaRPr sz="24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542" name="Google Shape;542;g3bcdda437c1_0_244"/>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pic>
        <p:nvPicPr>
          <p:cNvPr id="543" name="Google Shape;543;g3bcdda437c1_0_244"/>
          <p:cNvPicPr preferRelativeResize="0"/>
          <p:nvPr/>
        </p:nvPicPr>
        <p:blipFill>
          <a:blip r:embed="rId3">
            <a:alphaModFix/>
          </a:blip>
          <a:stretch>
            <a:fillRect/>
          </a:stretch>
        </p:blipFill>
        <p:spPr>
          <a:xfrm>
            <a:off x="1072151" y="1091650"/>
            <a:ext cx="7162399" cy="32909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48" name="Shape 548"/>
        <p:cNvGrpSpPr/>
        <p:nvPr/>
      </p:nvGrpSpPr>
      <p:grpSpPr>
        <a:xfrm>
          <a:off x="0" y="0"/>
          <a:ext cx="0" cy="0"/>
          <a:chOff x="0" y="0"/>
          <a:chExt cx="0" cy="0"/>
        </a:xfrm>
      </p:grpSpPr>
      <p:sp>
        <p:nvSpPr>
          <p:cNvPr id="549" name="Google Shape;549;g3bcdda437c1_0_25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50" name="Google Shape;550;g3bcdda437c1_0_25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Clr>
                <a:schemeClr val="dk1"/>
              </a:buClr>
              <a:buSzPts val="1100"/>
              <a:buFont typeface="Arial"/>
              <a:buNone/>
            </a:pPr>
            <a:r>
              <a:rPr lang="en-US" sz="2400">
                <a:solidFill>
                  <a:schemeClr val="lt1"/>
                </a:solidFill>
                <a:latin typeface="Montserrat"/>
                <a:ea typeface="Montserrat"/>
                <a:cs typeface="Montserrat"/>
                <a:sym typeface="Montserrat"/>
              </a:rPr>
              <a:t>Rolling Updates y Rollbacks en K8s</a:t>
            </a:r>
            <a:endParaRPr sz="24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551" name="Google Shape;551;g3bcdda437c1_0_256"/>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sp>
        <p:nvSpPr>
          <p:cNvPr id="552" name="Google Shape;552;g3bcdda437c1_0_256"/>
          <p:cNvSpPr txBox="1"/>
          <p:nvPr/>
        </p:nvSpPr>
        <p:spPr>
          <a:xfrm>
            <a:off x="265450" y="1212400"/>
            <a:ext cx="8415000" cy="1075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US" sz="1300">
                <a:solidFill>
                  <a:schemeClr val="dk1"/>
                </a:solidFill>
                <a:highlight>
                  <a:schemeClr val="lt1"/>
                </a:highlight>
                <a:latin typeface="Montserrat"/>
                <a:ea typeface="Montserrat"/>
                <a:cs typeface="Montserrat"/>
                <a:sym typeface="Montserrat"/>
              </a:rPr>
              <a:t>Un rollback en Kubernetes (k8s) es el proceso de revertir un Deployment a una versión anterior estable, utilizado cuando una actualización nueva falla o </a:t>
            </a:r>
            <a:r>
              <a:rPr lang="en-US" sz="1300">
                <a:solidFill>
                  <a:schemeClr val="dk1"/>
                </a:solidFill>
                <a:highlight>
                  <a:schemeClr val="lt1"/>
                </a:highlight>
                <a:latin typeface="Montserrat"/>
                <a:ea typeface="Montserrat"/>
                <a:cs typeface="Montserrat"/>
                <a:sym typeface="Montserrat"/>
              </a:rPr>
              <a:t>generar</a:t>
            </a:r>
            <a:r>
              <a:rPr lang="en-US" sz="1300">
                <a:solidFill>
                  <a:schemeClr val="dk1"/>
                </a:solidFill>
                <a:highlight>
                  <a:schemeClr val="lt1"/>
                </a:highlight>
                <a:latin typeface="Montserrat"/>
                <a:ea typeface="Montserrat"/>
                <a:cs typeface="Montserrat"/>
                <a:sym typeface="Montserrat"/>
              </a:rPr>
              <a:t> errores. Se ejecuta principalmente con el comando kubectl rollout undo, permitiendo restaurar la configuración, imágenes y estado previos de los pods rápidamente. </a:t>
            </a:r>
            <a:endParaRPr sz="1300">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g3c35dfe2e1d_0_303"/>
          <p:cNvSpPr txBox="1"/>
          <p:nvPr>
            <p:ph type="title"/>
          </p:nvPr>
        </p:nvSpPr>
        <p:spPr>
          <a:xfrm>
            <a:off x="462450" y="81900"/>
            <a:ext cx="8219100" cy="6885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600"/>
              <a:buNone/>
            </a:pPr>
            <a:r>
              <a:rPr lang="en-US"/>
              <a:t>Comunidades</a:t>
            </a:r>
            <a:endParaRPr/>
          </a:p>
        </p:txBody>
      </p:sp>
      <p:pic>
        <p:nvPicPr>
          <p:cNvPr id="327" name="Google Shape;327;g3c35dfe2e1d_0_303" title="Screenshot 2026-02-04 at 6.26.27 a.m..png"/>
          <p:cNvPicPr preferRelativeResize="0"/>
          <p:nvPr/>
        </p:nvPicPr>
        <p:blipFill>
          <a:blip r:embed="rId3">
            <a:alphaModFix/>
          </a:blip>
          <a:stretch>
            <a:fillRect/>
          </a:stretch>
        </p:blipFill>
        <p:spPr>
          <a:xfrm>
            <a:off x="596863" y="922800"/>
            <a:ext cx="7950269" cy="406830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57" name="Shape 557"/>
        <p:cNvGrpSpPr/>
        <p:nvPr/>
      </p:nvGrpSpPr>
      <p:grpSpPr>
        <a:xfrm>
          <a:off x="0" y="0"/>
          <a:ext cx="0" cy="0"/>
          <a:chOff x="0" y="0"/>
          <a:chExt cx="0" cy="0"/>
        </a:xfrm>
      </p:grpSpPr>
      <p:sp>
        <p:nvSpPr>
          <p:cNvPr id="558" name="Google Shape;558;g3bcdda437c1_0_26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59" name="Google Shape;559;g3bcdda437c1_0_26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None/>
            </a:pPr>
            <a:r>
              <a:rPr lang="en-US" sz="1600">
                <a:solidFill>
                  <a:schemeClr val="lt1"/>
                </a:solidFill>
                <a:latin typeface="Montserrat"/>
                <a:ea typeface="Montserrat"/>
                <a:cs typeface="Montserrat"/>
                <a:sym typeface="Montserrat"/>
              </a:rPr>
              <a:t>Estrategias de Deployment (Blue-Green/Canary)</a:t>
            </a:r>
            <a:endParaRPr sz="16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560" name="Google Shape;560;g3bcdda437c1_0_266"/>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pic>
        <p:nvPicPr>
          <p:cNvPr id="561" name="Google Shape;561;g3bcdda437c1_0_266"/>
          <p:cNvPicPr preferRelativeResize="0"/>
          <p:nvPr/>
        </p:nvPicPr>
        <p:blipFill>
          <a:blip r:embed="rId3">
            <a:alphaModFix/>
          </a:blip>
          <a:stretch>
            <a:fillRect/>
          </a:stretch>
        </p:blipFill>
        <p:spPr>
          <a:xfrm>
            <a:off x="2412038" y="1247775"/>
            <a:ext cx="4270828" cy="2525377"/>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66" name="Shape 566"/>
        <p:cNvGrpSpPr/>
        <p:nvPr/>
      </p:nvGrpSpPr>
      <p:grpSpPr>
        <a:xfrm>
          <a:off x="0" y="0"/>
          <a:ext cx="0" cy="0"/>
          <a:chOff x="0" y="0"/>
          <a:chExt cx="0" cy="0"/>
        </a:xfrm>
      </p:grpSpPr>
      <p:sp>
        <p:nvSpPr>
          <p:cNvPr id="567" name="Google Shape;567;g3bcdda437c1_0_277"/>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68" name="Google Shape;568;g3bcdda437c1_0_277"/>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dk1"/>
              </a:buClr>
              <a:buSzPts val="1100"/>
              <a:buFont typeface="Arial"/>
              <a:buNone/>
            </a:pPr>
            <a:r>
              <a:rPr lang="en-US" sz="1600">
                <a:solidFill>
                  <a:schemeClr val="lt1"/>
                </a:solidFill>
                <a:latin typeface="Montserrat"/>
                <a:ea typeface="Montserrat"/>
                <a:cs typeface="Montserrat"/>
                <a:sym typeface="Montserrat"/>
              </a:rPr>
              <a:t>Estrategias de Deployment (Blue-Green/Canary)</a:t>
            </a:r>
            <a:endParaRPr sz="16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pic>
        <p:nvPicPr>
          <p:cNvPr id="569" name="Google Shape;569;g3bcdda437c1_0_277"/>
          <p:cNvPicPr preferRelativeResize="0"/>
          <p:nvPr/>
        </p:nvPicPr>
        <p:blipFill>
          <a:blip r:embed="rId3">
            <a:alphaModFix/>
          </a:blip>
          <a:stretch>
            <a:fillRect/>
          </a:stretch>
        </p:blipFill>
        <p:spPr>
          <a:xfrm>
            <a:off x="1843941" y="873775"/>
            <a:ext cx="5407025" cy="3846875"/>
          </a:xfrm>
          <a:prstGeom prst="rect">
            <a:avLst/>
          </a:prstGeom>
          <a:noFill/>
          <a:ln>
            <a:noFill/>
          </a:ln>
        </p:spPr>
      </p:pic>
      <p:sp>
        <p:nvSpPr>
          <p:cNvPr id="570" name="Google Shape;570;g3bcdda437c1_0_277"/>
          <p:cNvSpPr txBox="1"/>
          <p:nvPr/>
        </p:nvSpPr>
        <p:spPr>
          <a:xfrm>
            <a:off x="2705896" y="1181233"/>
            <a:ext cx="1595700" cy="1595700"/>
          </a:xfrm>
          <a:prstGeom prst="rect">
            <a:avLst/>
          </a:prstGeom>
          <a:noFill/>
          <a:ln>
            <a:noFill/>
          </a:ln>
        </p:spPr>
        <p:txBody>
          <a:bodyPr anchorCtr="0" anchor="ctr" bIns="48625" lIns="48625" spcFirstLastPara="1" rIns="48625" wrap="square" tIns="48625">
            <a:noAutofit/>
          </a:bodyPr>
          <a:lstStyle/>
          <a:p>
            <a:pPr indent="0" lvl="0" marL="0" rtl="0" algn="l">
              <a:lnSpc>
                <a:spcPct val="115000"/>
              </a:lnSpc>
              <a:spcBef>
                <a:spcPts val="0"/>
              </a:spcBef>
              <a:spcAft>
                <a:spcPts val="0"/>
              </a:spcAft>
              <a:buNone/>
            </a:pPr>
            <a:r>
              <a:t/>
            </a:r>
            <a:endParaRPr sz="744"/>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6"/>
        </a:solidFill>
      </p:bgPr>
    </p:bg>
    <p:spTree>
      <p:nvGrpSpPr>
        <p:cNvPr id="575" name="Shape 575"/>
        <p:cNvGrpSpPr/>
        <p:nvPr/>
      </p:nvGrpSpPr>
      <p:grpSpPr>
        <a:xfrm>
          <a:off x="0" y="0"/>
          <a:ext cx="0" cy="0"/>
          <a:chOff x="0" y="0"/>
          <a:chExt cx="0" cy="0"/>
        </a:xfrm>
      </p:grpSpPr>
      <p:sp>
        <p:nvSpPr>
          <p:cNvPr id="576" name="Google Shape;576;g3bcdda437c1_0_290"/>
          <p:cNvSpPr/>
          <p:nvPr/>
        </p:nvSpPr>
        <p:spPr>
          <a:xfrm>
            <a:off x="0" y="0"/>
            <a:ext cx="9144000" cy="1152300"/>
          </a:xfrm>
          <a:prstGeom prst="rect">
            <a:avLst/>
          </a:prstGeom>
          <a:solidFill>
            <a:srgbClr val="326C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77" name="Google Shape;577;g3bcdda437c1_0_290"/>
          <p:cNvSpPr/>
          <p:nvPr/>
        </p:nvSpPr>
        <p:spPr>
          <a:xfrm>
            <a:off x="507950" y="253901"/>
            <a:ext cx="8290800" cy="371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FFFFFF"/>
              </a:buClr>
              <a:buSzPts val="2600"/>
              <a:buFont typeface="Arial"/>
              <a:buNone/>
            </a:pPr>
            <a:r>
              <a:rPr b="1" i="0" lang="en-US" sz="2600" u="none" cap="none" strike="noStrike">
                <a:solidFill>
                  <a:srgbClr val="FFFFFF"/>
                </a:solidFill>
                <a:latin typeface="Montserrat"/>
                <a:ea typeface="Montserrat"/>
                <a:cs typeface="Montserrat"/>
                <a:sym typeface="Montserrat"/>
              </a:rPr>
              <a:t>Modulo </a:t>
            </a:r>
            <a:r>
              <a:rPr b="1" lang="en-US" sz="2600">
                <a:solidFill>
                  <a:srgbClr val="FFFFFF"/>
                </a:solidFill>
                <a:latin typeface="Montserrat"/>
                <a:ea typeface="Montserrat"/>
                <a:cs typeface="Montserrat"/>
                <a:sym typeface="Montserrat"/>
              </a:rPr>
              <a:t>6</a:t>
            </a:r>
            <a:r>
              <a:rPr b="1" i="0" lang="en-US" sz="2600" u="none" cap="none" strike="noStrike">
                <a:solidFill>
                  <a:srgbClr val="FFFFFF"/>
                </a:solidFill>
                <a:latin typeface="Montserrat"/>
                <a:ea typeface="Montserrat"/>
                <a:cs typeface="Montserrat"/>
                <a:sym typeface="Montserrat"/>
              </a:rPr>
              <a:t>: </a:t>
            </a:r>
            <a:r>
              <a:rPr b="1" lang="en-US" sz="2600">
                <a:solidFill>
                  <a:srgbClr val="FFFFFF"/>
                </a:solidFill>
                <a:latin typeface="Montserrat"/>
                <a:ea typeface="Montserrat"/>
                <a:cs typeface="Montserrat"/>
                <a:sym typeface="Montserrat"/>
              </a:rPr>
              <a:t>Services</a:t>
            </a:r>
            <a:endParaRPr i="0" sz="2600" u="none" cap="none" strike="noStrike">
              <a:solidFill>
                <a:schemeClr val="dk1"/>
              </a:solidFill>
              <a:latin typeface="Montserrat"/>
              <a:ea typeface="Montserrat"/>
              <a:cs typeface="Montserrat"/>
              <a:sym typeface="Montserrat"/>
            </a:endParaRPr>
          </a:p>
        </p:txBody>
      </p:sp>
      <p:sp>
        <p:nvSpPr>
          <p:cNvPr id="578" name="Google Shape;578;g3bcdda437c1_0_290"/>
          <p:cNvSpPr/>
          <p:nvPr/>
        </p:nvSpPr>
        <p:spPr>
          <a:xfrm>
            <a:off x="507950" y="688777"/>
            <a:ext cx="8290800" cy="209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AECBFA"/>
              </a:buClr>
              <a:buSzPts val="1400"/>
              <a:buFont typeface="Arial"/>
              <a:buNone/>
            </a:pPr>
            <a:r>
              <a:rPr b="0" i="0" lang="en-US" sz="1400" u="none" cap="none" strike="noStrike">
                <a:solidFill>
                  <a:srgbClr val="AECBFA"/>
                </a:solidFill>
                <a:latin typeface="Arial"/>
                <a:ea typeface="Arial"/>
                <a:cs typeface="Arial"/>
                <a:sym typeface="Arial"/>
              </a:rPr>
              <a:t>Objetivo: Entender que es </a:t>
            </a:r>
            <a:r>
              <a:rPr lang="en-US">
                <a:solidFill>
                  <a:srgbClr val="AECBFA"/>
                </a:solidFill>
              </a:rPr>
              <a:t>un Servicio</a:t>
            </a:r>
            <a:r>
              <a:rPr b="0" i="0" lang="en-US" sz="1400" u="none" cap="none" strike="noStrike">
                <a:solidFill>
                  <a:srgbClr val="AECBFA"/>
                </a:solidFill>
                <a:latin typeface="Arial"/>
                <a:ea typeface="Arial"/>
                <a:cs typeface="Arial"/>
                <a:sym typeface="Arial"/>
              </a:rPr>
              <a:t> y para que se utiliza</a:t>
            </a:r>
            <a:endParaRPr b="0" i="0" sz="1400" u="none" cap="none" strike="noStrike">
              <a:solidFill>
                <a:schemeClr val="dk1"/>
              </a:solidFill>
              <a:latin typeface="Calibri"/>
              <a:ea typeface="Calibri"/>
              <a:cs typeface="Calibri"/>
              <a:sym typeface="Calibri"/>
            </a:endParaRPr>
          </a:p>
        </p:txBody>
      </p:sp>
      <p:sp>
        <p:nvSpPr>
          <p:cNvPr id="579" name="Google Shape;579;g3bcdda437c1_0_290"/>
          <p:cNvSpPr/>
          <p:nvPr/>
        </p:nvSpPr>
        <p:spPr>
          <a:xfrm>
            <a:off x="507950" y="1533227"/>
            <a:ext cx="8290800" cy="324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1C2833"/>
              </a:buClr>
              <a:buSzPts val="2200"/>
              <a:buFont typeface="Arial"/>
              <a:buNone/>
            </a:pPr>
            <a:r>
              <a:rPr b="1" i="0" lang="en-US" sz="2200" u="none" cap="none" strike="noStrike">
                <a:solidFill>
                  <a:srgbClr val="1C2833"/>
                </a:solidFill>
                <a:latin typeface="Montserrat"/>
                <a:ea typeface="Montserrat"/>
                <a:cs typeface="Montserrat"/>
                <a:sym typeface="Montserrat"/>
              </a:rPr>
              <a:t>Temas a cubrir</a:t>
            </a:r>
            <a:endParaRPr i="0" sz="2200" u="none" cap="none" strike="noStrike">
              <a:solidFill>
                <a:schemeClr val="dk1"/>
              </a:solidFill>
              <a:latin typeface="Montserrat"/>
              <a:ea typeface="Montserrat"/>
              <a:cs typeface="Montserrat"/>
              <a:sym typeface="Montserrat"/>
            </a:endParaRPr>
          </a:p>
        </p:txBody>
      </p:sp>
      <p:sp>
        <p:nvSpPr>
          <p:cNvPr id="580" name="Google Shape;580;g3bcdda437c1_0_290"/>
          <p:cNvSpPr/>
          <p:nvPr/>
        </p:nvSpPr>
        <p:spPr>
          <a:xfrm>
            <a:off x="507950" y="2110978"/>
            <a:ext cx="8128200" cy="2234400"/>
          </a:xfrm>
          <a:prstGeom prst="rect">
            <a:avLst/>
          </a:prstGeom>
          <a:noFill/>
          <a:ln>
            <a:noFill/>
          </a:ln>
        </p:spPr>
        <p:txBody>
          <a:bodyPr anchorCtr="0" anchor="t" bIns="0" lIns="158750" spcFirstLastPara="1" rIns="0" wrap="square" tIns="0">
            <a:noAutofit/>
          </a:bodyPr>
          <a:lstStyle/>
          <a:p>
            <a:pPr indent="-330200" lvl="0" marL="457200" rtl="0" algn="l">
              <a:lnSpc>
                <a:spcPct val="115000"/>
              </a:lnSpc>
              <a:spcBef>
                <a:spcPts val="0"/>
              </a:spcBef>
              <a:spcAft>
                <a:spcPts val="0"/>
              </a:spcAft>
              <a:buClr>
                <a:srgbClr val="2E4053"/>
              </a:buClr>
              <a:buSzPts val="1600"/>
              <a:buChar char="•"/>
            </a:pPr>
            <a:r>
              <a:rPr lang="en-US" sz="1600">
                <a:solidFill>
                  <a:srgbClr val="2E4053"/>
                </a:solidFill>
              </a:rPr>
              <a:t>Networking en Kubernetes</a:t>
            </a:r>
            <a:endParaRPr sz="1600">
              <a:solidFill>
                <a:srgbClr val="2E4053"/>
              </a:solidFill>
            </a:endParaRPr>
          </a:p>
          <a:p>
            <a:pPr indent="-330200" lvl="0" marL="457200" rtl="0" algn="l">
              <a:lnSpc>
                <a:spcPct val="115000"/>
              </a:lnSpc>
              <a:spcBef>
                <a:spcPts val="0"/>
              </a:spcBef>
              <a:spcAft>
                <a:spcPts val="0"/>
              </a:spcAft>
              <a:buClr>
                <a:srgbClr val="2E4053"/>
              </a:buClr>
              <a:buSzPts val="1600"/>
              <a:buChar char="•"/>
            </a:pPr>
            <a:r>
              <a:rPr lang="en-US" sz="1600">
                <a:solidFill>
                  <a:srgbClr val="2E4053"/>
                </a:solidFill>
              </a:rPr>
              <a:t>Tipos de Services en Kubernetes</a:t>
            </a:r>
            <a:endParaRPr sz="1600">
              <a:solidFill>
                <a:srgbClr val="2E4053"/>
              </a:solidFill>
            </a:endParaRPr>
          </a:p>
          <a:p>
            <a:pPr indent="-330200" lvl="0" marL="457200" rtl="0" algn="l">
              <a:lnSpc>
                <a:spcPct val="115000"/>
              </a:lnSpc>
              <a:spcBef>
                <a:spcPts val="0"/>
              </a:spcBef>
              <a:spcAft>
                <a:spcPts val="0"/>
              </a:spcAft>
              <a:buClr>
                <a:srgbClr val="2E4053"/>
              </a:buClr>
              <a:buSzPts val="1600"/>
              <a:buChar char="•"/>
            </a:pPr>
            <a:r>
              <a:rPr lang="en-US" sz="1600">
                <a:solidFill>
                  <a:srgbClr val="2E4053"/>
                </a:solidFill>
              </a:rPr>
              <a:t>Ingress Networking</a:t>
            </a:r>
            <a:endParaRPr sz="1600">
              <a:solidFill>
                <a:srgbClr val="2E4053"/>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85" name="Shape 585"/>
        <p:cNvGrpSpPr/>
        <p:nvPr/>
      </p:nvGrpSpPr>
      <p:grpSpPr>
        <a:xfrm>
          <a:off x="0" y="0"/>
          <a:ext cx="0" cy="0"/>
          <a:chOff x="0" y="0"/>
          <a:chExt cx="0" cy="0"/>
        </a:xfrm>
      </p:grpSpPr>
      <p:sp>
        <p:nvSpPr>
          <p:cNvPr id="586" name="Google Shape;586;g3bcdda437c1_0_301"/>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87" name="Google Shape;587;g3bcdda437c1_0_301"/>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600">
                <a:solidFill>
                  <a:schemeClr val="lt1"/>
                </a:solidFill>
                <a:latin typeface="Montserrat"/>
                <a:ea typeface="Montserrat"/>
                <a:cs typeface="Montserrat"/>
                <a:sym typeface="Montserrat"/>
              </a:rPr>
              <a:t>Networking en Kubernetes</a:t>
            </a:r>
            <a:endParaRPr sz="16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588" name="Google Shape;588;g3bcdda437c1_0_301"/>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pic>
        <p:nvPicPr>
          <p:cNvPr id="589" name="Google Shape;589;g3bcdda437c1_0_301"/>
          <p:cNvPicPr preferRelativeResize="0"/>
          <p:nvPr/>
        </p:nvPicPr>
        <p:blipFill>
          <a:blip r:embed="rId3">
            <a:alphaModFix/>
          </a:blip>
          <a:stretch>
            <a:fillRect/>
          </a:stretch>
        </p:blipFill>
        <p:spPr>
          <a:xfrm>
            <a:off x="1599425" y="853849"/>
            <a:ext cx="6107849" cy="41763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94" name="Shape 594"/>
        <p:cNvGrpSpPr/>
        <p:nvPr/>
      </p:nvGrpSpPr>
      <p:grpSpPr>
        <a:xfrm>
          <a:off x="0" y="0"/>
          <a:ext cx="0" cy="0"/>
          <a:chOff x="0" y="0"/>
          <a:chExt cx="0" cy="0"/>
        </a:xfrm>
      </p:grpSpPr>
      <p:sp>
        <p:nvSpPr>
          <p:cNvPr id="595" name="Google Shape;595;g3bcdda437c1_0_309"/>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596" name="Google Shape;596;g3bcdda437c1_0_309"/>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FFFFFF"/>
              </a:buClr>
              <a:buSzPts val="2400"/>
              <a:buFont typeface="Arial"/>
              <a:buNone/>
            </a:pPr>
            <a:r>
              <a:rPr lang="en-US" sz="1600">
                <a:solidFill>
                  <a:schemeClr val="lt1"/>
                </a:solidFill>
                <a:latin typeface="Montserrat"/>
                <a:ea typeface="Montserrat"/>
                <a:cs typeface="Montserrat"/>
                <a:sym typeface="Montserrat"/>
              </a:rPr>
              <a:t>CNI</a:t>
            </a:r>
            <a:endParaRPr sz="2400">
              <a:solidFill>
                <a:schemeClr val="lt1"/>
              </a:solidFill>
              <a:latin typeface="Montserrat"/>
              <a:ea typeface="Montserrat"/>
              <a:cs typeface="Montserrat"/>
              <a:sym typeface="Montserrat"/>
            </a:endParaRPr>
          </a:p>
        </p:txBody>
      </p:sp>
      <p:sp>
        <p:nvSpPr>
          <p:cNvPr id="597" name="Google Shape;597;g3bcdda437c1_0_309"/>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sp>
        <p:nvSpPr>
          <p:cNvPr id="598" name="Google Shape;598;g3bcdda437c1_0_309"/>
          <p:cNvSpPr txBox="1"/>
          <p:nvPr/>
        </p:nvSpPr>
        <p:spPr>
          <a:xfrm>
            <a:off x="265450" y="1212400"/>
            <a:ext cx="8415000" cy="29160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1"/>
              </a:buClr>
              <a:buSzPts val="1300"/>
              <a:buFont typeface="Montserrat"/>
              <a:buChar char="-"/>
            </a:pPr>
            <a:r>
              <a:rPr lang="en-US" sz="1300">
                <a:solidFill>
                  <a:schemeClr val="dk1"/>
                </a:solidFill>
                <a:highlight>
                  <a:schemeClr val="lt1"/>
                </a:highlight>
                <a:latin typeface="Montserrat"/>
                <a:ea typeface="Montserrat"/>
                <a:cs typeface="Montserrat"/>
                <a:sym typeface="Montserrat"/>
              </a:rPr>
              <a:t>La red de pods dentro de Kubernetes se conecta a través de la interfaz de red de contenedores (CNI).</a:t>
            </a:r>
            <a:endParaRPr sz="1300">
              <a:solidFill>
                <a:schemeClr val="dk1"/>
              </a:solidFill>
              <a:highlight>
                <a:schemeClr val="lt1"/>
              </a:highlight>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highlight>
                <a:schemeClr val="lt1"/>
              </a:highlight>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US" sz="1300">
                <a:solidFill>
                  <a:schemeClr val="dk1"/>
                </a:solidFill>
                <a:highlight>
                  <a:schemeClr val="lt1"/>
                </a:highlight>
                <a:latin typeface="Montserrat"/>
                <a:ea typeface="Montserrat"/>
                <a:cs typeface="Montserrat"/>
                <a:sym typeface="Montserrat"/>
              </a:rPr>
              <a:t>Funciona como una interfaz entre el tiempo de ejecución del contenedor y un complemento de implementación de red.</a:t>
            </a:r>
            <a:endParaRPr sz="1300">
              <a:solidFill>
                <a:schemeClr val="dk1"/>
              </a:solidFill>
              <a:highlight>
                <a:schemeClr val="lt1"/>
              </a:highlight>
              <a:latin typeface="Montserrat"/>
              <a:ea typeface="Montserrat"/>
              <a:cs typeface="Montserrat"/>
              <a:sym typeface="Montserrat"/>
            </a:endParaRPr>
          </a:p>
          <a:p>
            <a:pPr indent="0" lvl="0" marL="0" rtl="0" algn="l">
              <a:lnSpc>
                <a:spcPct val="115000"/>
              </a:lnSpc>
              <a:spcBef>
                <a:spcPts val="0"/>
              </a:spcBef>
              <a:spcAft>
                <a:spcPts val="0"/>
              </a:spcAft>
              <a:buNone/>
            </a:pPr>
            <a:r>
              <a:t/>
            </a:r>
            <a:endParaRPr sz="1300">
              <a:solidFill>
                <a:schemeClr val="dk1"/>
              </a:solidFill>
              <a:highlight>
                <a:schemeClr val="lt1"/>
              </a:highlight>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US" sz="1300">
                <a:solidFill>
                  <a:schemeClr val="dk1"/>
                </a:solidFill>
                <a:highlight>
                  <a:schemeClr val="lt1"/>
                </a:highlight>
                <a:latin typeface="Montserrat"/>
                <a:ea typeface="Montserrat"/>
                <a:cs typeface="Montserrat"/>
                <a:sym typeface="Montserrat"/>
              </a:rPr>
              <a:t>Proyecto CNCF</a:t>
            </a:r>
            <a:endParaRPr sz="1300">
              <a:solidFill>
                <a:schemeClr val="dk1"/>
              </a:solidFill>
              <a:highlight>
                <a:schemeClr val="lt1"/>
              </a:highlight>
              <a:latin typeface="Montserrat"/>
              <a:ea typeface="Montserrat"/>
              <a:cs typeface="Montserrat"/>
              <a:sym typeface="Montserrat"/>
            </a:endParaRPr>
          </a:p>
          <a:p>
            <a:pPr indent="0" lvl="0" marL="0" rtl="0" algn="l">
              <a:lnSpc>
                <a:spcPct val="115000"/>
              </a:lnSpc>
              <a:spcBef>
                <a:spcPts val="0"/>
              </a:spcBef>
              <a:spcAft>
                <a:spcPts val="0"/>
              </a:spcAft>
              <a:buNone/>
            </a:pPr>
            <a:r>
              <a:t/>
            </a:r>
            <a:endParaRPr sz="1300">
              <a:solidFill>
                <a:schemeClr val="dk1"/>
              </a:solidFill>
              <a:highlight>
                <a:schemeClr val="lt1"/>
              </a:highlight>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US" sz="1300">
                <a:solidFill>
                  <a:schemeClr val="dk1"/>
                </a:solidFill>
                <a:highlight>
                  <a:schemeClr val="lt1"/>
                </a:highlight>
                <a:latin typeface="Montserrat"/>
                <a:ea typeface="Montserrat"/>
                <a:cs typeface="Montserrat"/>
                <a:sym typeface="Montserrat"/>
              </a:rPr>
              <a:t>Utiliza un esquema JSON sencillo.</a:t>
            </a:r>
            <a:endParaRPr sz="1300">
              <a:solidFill>
                <a:schemeClr val="dk1"/>
              </a:solidFill>
              <a:highlight>
                <a:schemeClr val="lt1"/>
              </a:highlight>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highlight>
                <a:schemeClr val="lt1"/>
              </a:highlight>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highlight>
                <a:schemeClr val="lt1"/>
              </a:highlight>
              <a:latin typeface="Montserrat"/>
              <a:ea typeface="Montserrat"/>
              <a:cs typeface="Montserrat"/>
              <a:sym typeface="Montserrat"/>
            </a:endParaRPr>
          </a:p>
          <a:p>
            <a:pPr indent="0" lvl="0" marL="0" rtl="0" algn="l">
              <a:lnSpc>
                <a:spcPct val="115000"/>
              </a:lnSpc>
              <a:spcBef>
                <a:spcPts val="0"/>
              </a:spcBef>
              <a:spcAft>
                <a:spcPts val="1200"/>
              </a:spcAft>
              <a:buNone/>
            </a:pPr>
            <a:r>
              <a:t/>
            </a:r>
            <a:endParaRPr sz="1300">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03" name="Shape 603"/>
        <p:cNvGrpSpPr/>
        <p:nvPr/>
      </p:nvGrpSpPr>
      <p:grpSpPr>
        <a:xfrm>
          <a:off x="0" y="0"/>
          <a:ext cx="0" cy="0"/>
          <a:chOff x="0" y="0"/>
          <a:chExt cx="0" cy="0"/>
        </a:xfrm>
      </p:grpSpPr>
      <p:sp>
        <p:nvSpPr>
          <p:cNvPr id="604" name="Google Shape;604;g3bcdda437c1_0_317"/>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605" name="Google Shape;605;g3bcdda437c1_0_317"/>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lt1"/>
              </a:buClr>
              <a:buSzPts val="2400"/>
              <a:buFont typeface="Arial"/>
              <a:buNone/>
            </a:pPr>
            <a:r>
              <a:rPr lang="en-US" sz="1600">
                <a:solidFill>
                  <a:schemeClr val="lt1"/>
                </a:solidFill>
                <a:latin typeface="Montserrat"/>
                <a:ea typeface="Montserrat"/>
                <a:cs typeface="Montserrat"/>
                <a:sym typeface="Montserrat"/>
              </a:rPr>
              <a:t>Tipos de Servicios</a:t>
            </a:r>
            <a:endParaRPr sz="24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600">
              <a:solidFill>
                <a:schemeClr val="lt1"/>
              </a:solidFill>
            </a:endParaRPr>
          </a:p>
          <a:p>
            <a:pPr indent="0" lvl="0" marL="0" rtl="0" algn="l">
              <a:lnSpc>
                <a:spcPct val="115000"/>
              </a:lnSpc>
              <a:spcBef>
                <a:spcPts val="0"/>
              </a:spcBef>
              <a:spcAft>
                <a:spcPts val="0"/>
              </a:spcAft>
              <a:buNone/>
            </a:pPr>
            <a:r>
              <a:t/>
            </a:r>
            <a:endParaRPr sz="16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606" name="Google Shape;606;g3bcdda437c1_0_317"/>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sp>
        <p:nvSpPr>
          <p:cNvPr id="607" name="Google Shape;607;g3bcdda437c1_0_317"/>
          <p:cNvSpPr txBox="1"/>
          <p:nvPr/>
        </p:nvSpPr>
        <p:spPr>
          <a:xfrm>
            <a:off x="364500" y="923400"/>
            <a:ext cx="84150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US" sz="1300">
                <a:solidFill>
                  <a:schemeClr val="dk1"/>
                </a:solidFill>
                <a:highlight>
                  <a:schemeClr val="lt1"/>
                </a:highlight>
                <a:latin typeface="Montserrat"/>
                <a:ea typeface="Montserrat"/>
                <a:cs typeface="Montserrat"/>
                <a:sym typeface="Montserrat"/>
              </a:rPr>
              <a:t>ClusterIP</a:t>
            </a:r>
            <a:endParaRPr b="1" sz="1300">
              <a:solidFill>
                <a:schemeClr val="dk1"/>
              </a:solidFill>
              <a:highlight>
                <a:schemeClr val="lt1"/>
              </a:highlight>
              <a:latin typeface="Montserrat"/>
              <a:ea typeface="Montserrat"/>
              <a:cs typeface="Montserrat"/>
              <a:sym typeface="Montserrat"/>
            </a:endParaRPr>
          </a:p>
        </p:txBody>
      </p:sp>
      <p:pic>
        <p:nvPicPr>
          <p:cNvPr id="608" name="Google Shape;608;g3bcdda437c1_0_317"/>
          <p:cNvPicPr preferRelativeResize="0"/>
          <p:nvPr/>
        </p:nvPicPr>
        <p:blipFill>
          <a:blip r:embed="rId3">
            <a:alphaModFix/>
          </a:blip>
          <a:stretch>
            <a:fillRect/>
          </a:stretch>
        </p:blipFill>
        <p:spPr>
          <a:xfrm>
            <a:off x="2973349" y="1308300"/>
            <a:ext cx="3221950" cy="358719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13" name="Shape 613"/>
        <p:cNvGrpSpPr/>
        <p:nvPr/>
      </p:nvGrpSpPr>
      <p:grpSpPr>
        <a:xfrm>
          <a:off x="0" y="0"/>
          <a:ext cx="0" cy="0"/>
          <a:chOff x="0" y="0"/>
          <a:chExt cx="0" cy="0"/>
        </a:xfrm>
      </p:grpSpPr>
      <p:sp>
        <p:nvSpPr>
          <p:cNvPr id="614" name="Google Shape;614;g3bcdda437c1_0_33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615" name="Google Shape;615;g3bcdda437c1_0_33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lt1"/>
              </a:buClr>
              <a:buSzPts val="2400"/>
              <a:buFont typeface="Arial"/>
              <a:buNone/>
            </a:pPr>
            <a:r>
              <a:rPr lang="en-US" sz="1600">
                <a:solidFill>
                  <a:schemeClr val="lt1"/>
                </a:solidFill>
                <a:latin typeface="Montserrat"/>
                <a:ea typeface="Montserrat"/>
                <a:cs typeface="Montserrat"/>
                <a:sym typeface="Montserrat"/>
              </a:rPr>
              <a:t>Tipos de Servicios</a:t>
            </a:r>
            <a:endParaRPr sz="24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2400"/>
              <a:buFont typeface="Arial"/>
              <a:buNone/>
            </a:pPr>
            <a:r>
              <a:t/>
            </a:r>
            <a:endParaRPr sz="1600">
              <a:solidFill>
                <a:schemeClr val="lt1"/>
              </a:solidFill>
            </a:endParaRPr>
          </a:p>
        </p:txBody>
      </p:sp>
      <p:sp>
        <p:nvSpPr>
          <p:cNvPr id="616" name="Google Shape;616;g3bcdda437c1_0_336"/>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sp>
        <p:nvSpPr>
          <p:cNvPr id="617" name="Google Shape;617;g3bcdda437c1_0_336"/>
          <p:cNvSpPr txBox="1"/>
          <p:nvPr/>
        </p:nvSpPr>
        <p:spPr>
          <a:xfrm>
            <a:off x="364500" y="923400"/>
            <a:ext cx="84150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US" sz="1300">
                <a:solidFill>
                  <a:schemeClr val="dk1"/>
                </a:solidFill>
                <a:highlight>
                  <a:schemeClr val="lt1"/>
                </a:highlight>
                <a:latin typeface="Montserrat"/>
                <a:ea typeface="Montserrat"/>
                <a:cs typeface="Montserrat"/>
                <a:sym typeface="Montserrat"/>
              </a:rPr>
              <a:t>NodePort</a:t>
            </a:r>
            <a:endParaRPr b="1" sz="1300">
              <a:solidFill>
                <a:schemeClr val="dk1"/>
              </a:solidFill>
              <a:highlight>
                <a:schemeClr val="lt1"/>
              </a:highlight>
              <a:latin typeface="Montserrat"/>
              <a:ea typeface="Montserrat"/>
              <a:cs typeface="Montserrat"/>
              <a:sym typeface="Montserrat"/>
            </a:endParaRPr>
          </a:p>
        </p:txBody>
      </p:sp>
      <p:pic>
        <p:nvPicPr>
          <p:cNvPr id="618" name="Google Shape;618;g3bcdda437c1_0_336"/>
          <p:cNvPicPr preferRelativeResize="0"/>
          <p:nvPr/>
        </p:nvPicPr>
        <p:blipFill>
          <a:blip r:embed="rId3">
            <a:alphaModFix/>
          </a:blip>
          <a:stretch>
            <a:fillRect/>
          </a:stretch>
        </p:blipFill>
        <p:spPr>
          <a:xfrm>
            <a:off x="3013188" y="1308300"/>
            <a:ext cx="3117625" cy="35537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23" name="Shape 623"/>
        <p:cNvGrpSpPr/>
        <p:nvPr/>
      </p:nvGrpSpPr>
      <p:grpSpPr>
        <a:xfrm>
          <a:off x="0" y="0"/>
          <a:ext cx="0" cy="0"/>
          <a:chOff x="0" y="0"/>
          <a:chExt cx="0" cy="0"/>
        </a:xfrm>
      </p:grpSpPr>
      <p:sp>
        <p:nvSpPr>
          <p:cNvPr id="624" name="Google Shape;624;g3bcdda437c1_0_34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625" name="Google Shape;625;g3bcdda437c1_0_34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lt1"/>
              </a:buClr>
              <a:buSzPts val="2400"/>
              <a:buFont typeface="Arial"/>
              <a:buNone/>
            </a:pPr>
            <a:r>
              <a:rPr lang="en-US" sz="1600">
                <a:solidFill>
                  <a:schemeClr val="lt1"/>
                </a:solidFill>
                <a:latin typeface="Montserrat"/>
                <a:ea typeface="Montserrat"/>
                <a:cs typeface="Montserrat"/>
                <a:sym typeface="Montserrat"/>
              </a:rPr>
              <a:t>Tipos de Servicios</a:t>
            </a:r>
            <a:endParaRPr sz="24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600">
              <a:solidFill>
                <a:schemeClr val="lt1"/>
              </a:solidFill>
            </a:endParaRPr>
          </a:p>
          <a:p>
            <a:pPr indent="0" lvl="0" marL="0" rtl="0" algn="l">
              <a:lnSpc>
                <a:spcPct val="115000"/>
              </a:lnSpc>
              <a:spcBef>
                <a:spcPts val="0"/>
              </a:spcBef>
              <a:spcAft>
                <a:spcPts val="0"/>
              </a:spcAft>
              <a:buNone/>
            </a:pPr>
            <a:r>
              <a:t/>
            </a:r>
            <a:endParaRPr sz="16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2400">
              <a:solidFill>
                <a:schemeClr val="lt1"/>
              </a:solidFill>
              <a:latin typeface="Montserrat"/>
              <a:ea typeface="Montserrat"/>
              <a:cs typeface="Montserrat"/>
              <a:sym typeface="Montserrat"/>
            </a:endParaRPr>
          </a:p>
          <a:p>
            <a:pPr indent="0" lvl="0" marL="0" rtl="0" algn="l">
              <a:lnSpc>
                <a:spcPct val="120000"/>
              </a:lnSpc>
              <a:spcBef>
                <a:spcPts val="1400"/>
              </a:spcBef>
              <a:spcAft>
                <a:spcPts val="0"/>
              </a:spcAft>
              <a:buClr>
                <a:schemeClr val="dk1"/>
              </a:buClr>
              <a:buSzPts val="1100"/>
              <a:buFont typeface="Arial"/>
              <a:buNone/>
            </a:pPr>
            <a:r>
              <a:t/>
            </a:r>
            <a:endParaRPr sz="2400">
              <a:solidFill>
                <a:schemeClr val="lt1"/>
              </a:solidFill>
              <a:latin typeface="Montserrat"/>
              <a:ea typeface="Montserrat"/>
              <a:cs typeface="Montserrat"/>
              <a:sym typeface="Montserrat"/>
            </a:endParaRPr>
          </a:p>
          <a:p>
            <a:pPr indent="0" lvl="0" marL="0" marR="0" rtl="0" algn="l">
              <a:lnSpc>
                <a:spcPct val="100000"/>
              </a:lnSpc>
              <a:spcBef>
                <a:spcPts val="400"/>
              </a:spcBef>
              <a:spcAft>
                <a:spcPts val="0"/>
              </a:spcAft>
              <a:buClr>
                <a:srgbClr val="FFFFFF"/>
              </a:buClr>
              <a:buSzPts val="2400"/>
              <a:buFont typeface="Arial"/>
              <a:buNone/>
            </a:pPr>
            <a:r>
              <a:t/>
            </a:r>
            <a:endParaRPr sz="2400">
              <a:solidFill>
                <a:schemeClr val="lt1"/>
              </a:solidFill>
              <a:latin typeface="Montserrat"/>
              <a:ea typeface="Montserrat"/>
              <a:cs typeface="Montserrat"/>
              <a:sym typeface="Montserrat"/>
            </a:endParaRPr>
          </a:p>
        </p:txBody>
      </p:sp>
      <p:sp>
        <p:nvSpPr>
          <p:cNvPr id="626" name="Google Shape;626;g3bcdda437c1_0_346"/>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sp>
        <p:nvSpPr>
          <p:cNvPr id="627" name="Google Shape;627;g3bcdda437c1_0_346"/>
          <p:cNvSpPr txBox="1"/>
          <p:nvPr/>
        </p:nvSpPr>
        <p:spPr>
          <a:xfrm>
            <a:off x="364500" y="923400"/>
            <a:ext cx="84150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US" sz="1300">
                <a:solidFill>
                  <a:schemeClr val="dk1"/>
                </a:solidFill>
                <a:highlight>
                  <a:schemeClr val="lt1"/>
                </a:highlight>
                <a:latin typeface="Montserrat"/>
                <a:ea typeface="Montserrat"/>
                <a:cs typeface="Montserrat"/>
                <a:sym typeface="Montserrat"/>
              </a:rPr>
              <a:t>LoadBalancer</a:t>
            </a:r>
            <a:endParaRPr b="1" sz="1300">
              <a:solidFill>
                <a:schemeClr val="dk1"/>
              </a:solidFill>
              <a:highlight>
                <a:schemeClr val="lt1"/>
              </a:highlight>
              <a:latin typeface="Montserrat"/>
              <a:ea typeface="Montserrat"/>
              <a:cs typeface="Montserrat"/>
              <a:sym typeface="Montserrat"/>
            </a:endParaRPr>
          </a:p>
        </p:txBody>
      </p:sp>
      <p:pic>
        <p:nvPicPr>
          <p:cNvPr id="628" name="Google Shape;628;g3bcdda437c1_0_346"/>
          <p:cNvPicPr preferRelativeResize="0"/>
          <p:nvPr/>
        </p:nvPicPr>
        <p:blipFill>
          <a:blip r:embed="rId3">
            <a:alphaModFix/>
          </a:blip>
          <a:stretch>
            <a:fillRect/>
          </a:stretch>
        </p:blipFill>
        <p:spPr>
          <a:xfrm>
            <a:off x="2939013" y="1269550"/>
            <a:ext cx="3265974" cy="3627849"/>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33" name="Shape 633"/>
        <p:cNvGrpSpPr/>
        <p:nvPr/>
      </p:nvGrpSpPr>
      <p:grpSpPr>
        <a:xfrm>
          <a:off x="0" y="0"/>
          <a:ext cx="0" cy="0"/>
          <a:chOff x="0" y="0"/>
          <a:chExt cx="0" cy="0"/>
        </a:xfrm>
      </p:grpSpPr>
      <p:sp>
        <p:nvSpPr>
          <p:cNvPr id="634" name="Google Shape;634;g3bcdda437c1_0_35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635" name="Google Shape;635;g3bcdda437c1_0_35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600">
                <a:solidFill>
                  <a:schemeClr val="lt1"/>
                </a:solidFill>
              </a:rPr>
              <a:t>Ingress Networking</a:t>
            </a:r>
            <a:endParaRPr sz="1600">
              <a:solidFill>
                <a:schemeClr val="lt1"/>
              </a:solidFill>
            </a:endParaRPr>
          </a:p>
          <a:p>
            <a:pPr indent="0" lvl="0" marL="0" marR="0" rtl="0" algn="l">
              <a:lnSpc>
                <a:spcPct val="100000"/>
              </a:lnSpc>
              <a:spcBef>
                <a:spcPts val="0"/>
              </a:spcBef>
              <a:spcAft>
                <a:spcPts val="0"/>
              </a:spcAft>
              <a:buNone/>
            </a:pPr>
            <a:r>
              <a:t/>
            </a:r>
            <a:endParaRPr sz="1600">
              <a:solidFill>
                <a:schemeClr val="lt1"/>
              </a:solidFill>
              <a:latin typeface="Montserrat"/>
              <a:ea typeface="Montserrat"/>
              <a:cs typeface="Montserrat"/>
              <a:sym typeface="Montserrat"/>
            </a:endParaRPr>
          </a:p>
        </p:txBody>
      </p:sp>
      <p:sp>
        <p:nvSpPr>
          <p:cNvPr id="636" name="Google Shape;636;g3bcdda437c1_0_356"/>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sp>
        <p:nvSpPr>
          <p:cNvPr id="637" name="Google Shape;637;g3bcdda437c1_0_356"/>
          <p:cNvSpPr txBox="1"/>
          <p:nvPr/>
        </p:nvSpPr>
        <p:spPr>
          <a:xfrm>
            <a:off x="265450" y="1212400"/>
            <a:ext cx="8415000" cy="845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US" sz="1300">
                <a:solidFill>
                  <a:schemeClr val="dk1"/>
                </a:solidFill>
                <a:highlight>
                  <a:schemeClr val="lt1"/>
                </a:highlight>
                <a:latin typeface="Montserrat"/>
                <a:ea typeface="Montserrat"/>
                <a:cs typeface="Montserrat"/>
                <a:sym typeface="Montserrat"/>
              </a:rPr>
              <a:t>Kubernetes Ingress actúa de forma similar a un LoadBalancer, pero es un recurso que existe dentro del propio clúster de Kubernetes. Puede actuar como punto de entrada único para el tráfico externo y enrutar el tráfico a los servicios adecuados en función de la ruta de la URL. </a:t>
            </a:r>
            <a:endParaRPr sz="1300">
              <a:solidFill>
                <a:schemeClr val="dk1"/>
              </a:solidFill>
              <a:highlight>
                <a:schemeClr val="lt1"/>
              </a:highlight>
              <a:latin typeface="Montserrat"/>
              <a:ea typeface="Montserrat"/>
              <a:cs typeface="Montserrat"/>
              <a:sym typeface="Montserrat"/>
            </a:endParaRPr>
          </a:p>
        </p:txBody>
      </p:sp>
      <p:pic>
        <p:nvPicPr>
          <p:cNvPr id="638" name="Google Shape;638;g3bcdda437c1_0_356"/>
          <p:cNvPicPr preferRelativeResize="0"/>
          <p:nvPr/>
        </p:nvPicPr>
        <p:blipFill>
          <a:blip r:embed="rId3">
            <a:alphaModFix/>
          </a:blip>
          <a:stretch>
            <a:fillRect/>
          </a:stretch>
        </p:blipFill>
        <p:spPr>
          <a:xfrm>
            <a:off x="897938" y="2247125"/>
            <a:ext cx="7510816" cy="252537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43" name="Shape 643"/>
        <p:cNvGrpSpPr/>
        <p:nvPr/>
      </p:nvGrpSpPr>
      <p:grpSpPr>
        <a:xfrm>
          <a:off x="0" y="0"/>
          <a:ext cx="0" cy="0"/>
          <a:chOff x="0" y="0"/>
          <a:chExt cx="0" cy="0"/>
        </a:xfrm>
      </p:grpSpPr>
      <p:sp>
        <p:nvSpPr>
          <p:cNvPr id="644" name="Google Shape;644;g3bcdda437c1_0_369"/>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645" name="Google Shape;645;g3bcdda437c1_0_369"/>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600">
                <a:solidFill>
                  <a:schemeClr val="lt1"/>
                </a:solidFill>
              </a:rPr>
              <a:t>Ingress Networking</a:t>
            </a:r>
            <a:endParaRPr sz="1600">
              <a:solidFill>
                <a:schemeClr val="lt1"/>
              </a:solidFill>
            </a:endParaRPr>
          </a:p>
          <a:p>
            <a:pPr indent="0" lvl="0" marL="0" marR="0" rtl="0" algn="l">
              <a:lnSpc>
                <a:spcPct val="100000"/>
              </a:lnSpc>
              <a:spcBef>
                <a:spcPts val="0"/>
              </a:spcBef>
              <a:spcAft>
                <a:spcPts val="0"/>
              </a:spcAft>
              <a:buNone/>
            </a:pPr>
            <a:r>
              <a:t/>
            </a:r>
            <a:endParaRPr sz="1600">
              <a:solidFill>
                <a:schemeClr val="lt1"/>
              </a:solidFill>
              <a:latin typeface="Montserrat"/>
              <a:ea typeface="Montserrat"/>
              <a:cs typeface="Montserrat"/>
              <a:sym typeface="Montserrat"/>
            </a:endParaRPr>
          </a:p>
        </p:txBody>
      </p:sp>
      <p:sp>
        <p:nvSpPr>
          <p:cNvPr id="646" name="Google Shape;646;g3bcdda437c1_0_369"/>
          <p:cNvSpPr txBox="1"/>
          <p:nvPr/>
        </p:nvSpPr>
        <p:spPr>
          <a:xfrm>
            <a:off x="652250" y="1944025"/>
            <a:ext cx="7790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latin typeface="Montserrat"/>
              <a:ea typeface="Montserrat"/>
              <a:cs typeface="Montserrat"/>
              <a:sym typeface="Montserrat"/>
            </a:endParaRPr>
          </a:p>
        </p:txBody>
      </p:sp>
      <p:pic>
        <p:nvPicPr>
          <p:cNvPr id="647" name="Google Shape;647;g3bcdda437c1_0_369" title="carbon-14.png"/>
          <p:cNvPicPr preferRelativeResize="0"/>
          <p:nvPr/>
        </p:nvPicPr>
        <p:blipFill>
          <a:blip r:embed="rId3">
            <a:alphaModFix/>
          </a:blip>
          <a:stretch>
            <a:fillRect/>
          </a:stretch>
        </p:blipFill>
        <p:spPr>
          <a:xfrm>
            <a:off x="2832487" y="923575"/>
            <a:ext cx="3429926" cy="3934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g3c30fc964eb_0_16"/>
          <p:cNvSpPr txBox="1"/>
          <p:nvPr>
            <p:ph type="title"/>
          </p:nvPr>
        </p:nvSpPr>
        <p:spPr>
          <a:xfrm>
            <a:off x="462450" y="81900"/>
            <a:ext cx="8219100" cy="6885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600"/>
              <a:buNone/>
            </a:pPr>
            <a:r>
              <a:rPr lang="en-US"/>
              <a:t>Repaso</a:t>
            </a:r>
            <a:endParaRPr/>
          </a:p>
        </p:txBody>
      </p:sp>
      <p:pic>
        <p:nvPicPr>
          <p:cNvPr id="334" name="Google Shape;334;g3c30fc964eb_0_16"/>
          <p:cNvPicPr preferRelativeResize="0"/>
          <p:nvPr/>
        </p:nvPicPr>
        <p:blipFill>
          <a:blip r:embed="rId3">
            <a:alphaModFix/>
          </a:blip>
          <a:stretch>
            <a:fillRect/>
          </a:stretch>
        </p:blipFill>
        <p:spPr>
          <a:xfrm>
            <a:off x="1204100" y="1161075"/>
            <a:ext cx="7100795" cy="3526127"/>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C2833"/>
        </a:solidFill>
      </p:bgPr>
    </p:bg>
    <p:spTree>
      <p:nvGrpSpPr>
        <p:cNvPr id="652" name="Shape 652"/>
        <p:cNvGrpSpPr/>
        <p:nvPr/>
      </p:nvGrpSpPr>
      <p:grpSpPr>
        <a:xfrm>
          <a:off x="0" y="0"/>
          <a:ext cx="0" cy="0"/>
          <a:chOff x="0" y="0"/>
          <a:chExt cx="0" cy="0"/>
        </a:xfrm>
      </p:grpSpPr>
      <p:sp>
        <p:nvSpPr>
          <p:cNvPr id="653" name="Google Shape;653;p15"/>
          <p:cNvSpPr/>
          <p:nvPr/>
        </p:nvSpPr>
        <p:spPr>
          <a:xfrm>
            <a:off x="426669" y="4810125"/>
            <a:ext cx="8290800" cy="142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5D6D7E"/>
              </a:buClr>
              <a:buSzPts val="1000"/>
              <a:buFont typeface="Arial"/>
              <a:buNone/>
            </a:pPr>
            <a:r>
              <a:rPr b="0" i="0" lang="en-US" sz="1000" u="none" cap="none" strike="noStrike">
                <a:solidFill>
                  <a:srgbClr val="5D6D7E"/>
                </a:solidFill>
                <a:latin typeface="Arial"/>
                <a:ea typeface="Arial"/>
                <a:cs typeface="Arial"/>
                <a:sym typeface="Arial"/>
              </a:rPr>
              <a:t>KCD Mexico - Programa Universitario | kubernetes.io</a:t>
            </a:r>
            <a:endParaRPr b="0" i="0" sz="1000" u="none" cap="none" strike="noStrike">
              <a:solidFill>
                <a:schemeClr val="dk1"/>
              </a:solidFill>
              <a:latin typeface="Calibri"/>
              <a:ea typeface="Calibri"/>
              <a:cs typeface="Calibri"/>
              <a:sym typeface="Calibri"/>
            </a:endParaRPr>
          </a:p>
        </p:txBody>
      </p:sp>
      <p:pic>
        <p:nvPicPr>
          <p:cNvPr id="654" name="Google Shape;654;p15"/>
          <p:cNvPicPr preferRelativeResize="0"/>
          <p:nvPr/>
        </p:nvPicPr>
        <p:blipFill>
          <a:blip r:embed="rId3">
            <a:alphaModFix/>
          </a:blip>
          <a:stretch>
            <a:fillRect/>
          </a:stretch>
        </p:blipFill>
        <p:spPr>
          <a:xfrm>
            <a:off x="191450" y="310350"/>
            <a:ext cx="8839199" cy="281135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9" name="Shape 339"/>
        <p:cNvGrpSpPr/>
        <p:nvPr/>
      </p:nvGrpSpPr>
      <p:grpSpPr>
        <a:xfrm>
          <a:off x="0" y="0"/>
          <a:ext cx="0" cy="0"/>
          <a:chOff x="0" y="0"/>
          <a:chExt cx="0" cy="0"/>
        </a:xfrm>
      </p:grpSpPr>
      <p:sp>
        <p:nvSpPr>
          <p:cNvPr id="340" name="Google Shape;340;g3bcf6c8c51a_0_0"/>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341" name="Google Shape;341;g3bcf6c8c51a_0_0"/>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rgbClr val="FFFFFF"/>
              </a:buClr>
              <a:buSzPts val="2400"/>
              <a:buFont typeface="Arial"/>
              <a:buNone/>
            </a:pPr>
            <a:r>
              <a:rPr b="1" lang="en-US" sz="2400">
                <a:solidFill>
                  <a:srgbClr val="FFFFFF"/>
                </a:solidFill>
              </a:rPr>
              <a:t>YAML</a:t>
            </a:r>
            <a:endParaRPr b="0" i="0" sz="2400" u="none" cap="none" strike="noStrike">
              <a:solidFill>
                <a:schemeClr val="dk1"/>
              </a:solidFill>
              <a:latin typeface="Calibri"/>
              <a:ea typeface="Calibri"/>
              <a:cs typeface="Calibri"/>
              <a:sym typeface="Calibri"/>
            </a:endParaRPr>
          </a:p>
        </p:txBody>
      </p:sp>
      <p:sp>
        <p:nvSpPr>
          <p:cNvPr id="342" name="Google Shape;342;g3bcf6c8c51a_0_0"/>
          <p:cNvSpPr/>
          <p:nvPr/>
        </p:nvSpPr>
        <p:spPr>
          <a:xfrm>
            <a:off x="507950" y="987326"/>
            <a:ext cx="8290800" cy="2667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rgbClr val="17A589"/>
              </a:buClr>
              <a:buSzPts val="1800"/>
              <a:buFont typeface="Arial"/>
              <a:buNone/>
            </a:pPr>
            <a:r>
              <a:rPr b="1" lang="en-US" sz="1800">
                <a:solidFill>
                  <a:srgbClr val="17A589"/>
                </a:solidFill>
                <a:latin typeface="Montserrat"/>
                <a:ea typeface="Montserrat"/>
                <a:cs typeface="Montserrat"/>
                <a:sym typeface="Montserrat"/>
              </a:rPr>
              <a:t>Que es YAML</a:t>
            </a:r>
            <a:endParaRPr i="0" sz="1800" u="none" cap="none" strike="noStrike">
              <a:solidFill>
                <a:schemeClr val="dk1"/>
              </a:solidFill>
              <a:latin typeface="Montserrat"/>
              <a:ea typeface="Montserrat"/>
              <a:cs typeface="Montserrat"/>
              <a:sym typeface="Montserrat"/>
            </a:endParaRPr>
          </a:p>
        </p:txBody>
      </p:sp>
      <p:sp>
        <p:nvSpPr>
          <p:cNvPr id="343" name="Google Shape;343;g3bcf6c8c51a_0_0"/>
          <p:cNvSpPr txBox="1"/>
          <p:nvPr/>
        </p:nvSpPr>
        <p:spPr>
          <a:xfrm>
            <a:off x="507950" y="1419900"/>
            <a:ext cx="7983600" cy="16440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1200">
                <a:solidFill>
                  <a:srgbClr val="202122"/>
                </a:solidFill>
                <a:latin typeface="Montserrat"/>
                <a:ea typeface="Montserrat"/>
                <a:cs typeface="Montserrat"/>
                <a:sym typeface="Montserrat"/>
              </a:rPr>
              <a:t>YAML: YAML Ain't Markup Language</a:t>
            </a:r>
            <a:endParaRPr sz="1200">
              <a:solidFill>
                <a:srgbClr val="202122"/>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200">
              <a:solidFill>
                <a:srgbClr val="202122"/>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rPr lang="en-US" sz="1200">
                <a:solidFill>
                  <a:srgbClr val="202122"/>
                </a:solidFill>
                <a:latin typeface="Montserrat"/>
                <a:ea typeface="Montserrat"/>
                <a:cs typeface="Montserrat"/>
                <a:sym typeface="Montserrat"/>
              </a:rPr>
              <a:t> YAML es un lenguaje de serialización de datos fácil de usar para todos los lenguajes de programación.</a:t>
            </a:r>
            <a:endParaRPr sz="1200">
              <a:solidFill>
                <a:srgbClr val="202122"/>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200">
              <a:solidFill>
                <a:srgbClr val="202122"/>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200">
              <a:solidFill>
                <a:srgbClr val="202122"/>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rPr lang="en-US" sz="1200">
                <a:solidFill>
                  <a:srgbClr val="202122"/>
                </a:solidFill>
                <a:latin typeface="Montserrat"/>
                <a:ea typeface="Montserrat"/>
                <a:cs typeface="Montserrat"/>
                <a:sym typeface="Montserrat"/>
              </a:rPr>
              <a:t>S</a:t>
            </a:r>
            <a:r>
              <a:rPr lang="en-US" sz="1200">
                <a:solidFill>
                  <a:srgbClr val="202122"/>
                </a:solidFill>
                <a:latin typeface="Montserrat"/>
                <a:ea typeface="Montserrat"/>
                <a:cs typeface="Montserrat"/>
                <a:sym typeface="Montserrat"/>
              </a:rPr>
              <a:t>erialización: p</a:t>
            </a:r>
            <a:r>
              <a:rPr lang="en-US" sz="1200">
                <a:solidFill>
                  <a:srgbClr val="202122"/>
                </a:solidFill>
                <a:latin typeface="Montserrat"/>
                <a:ea typeface="Montserrat"/>
                <a:cs typeface="Montserrat"/>
                <a:sym typeface="Montserrat"/>
              </a:rPr>
              <a:t>roceso de traducir una estructura de datos o el estado de un objeto a un formato que se pueda almacenar o transmitir. </a:t>
            </a:r>
            <a:endParaRPr sz="1200">
              <a:solidFill>
                <a:srgbClr val="202122"/>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48" name="Shape 348"/>
        <p:cNvGrpSpPr/>
        <p:nvPr/>
      </p:nvGrpSpPr>
      <p:grpSpPr>
        <a:xfrm>
          <a:off x="0" y="0"/>
          <a:ext cx="0" cy="0"/>
          <a:chOff x="0" y="0"/>
          <a:chExt cx="0" cy="0"/>
        </a:xfrm>
      </p:grpSpPr>
      <p:sp>
        <p:nvSpPr>
          <p:cNvPr id="349" name="Google Shape;349;g3c35dfe2e1d_0_0"/>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350" name="Google Shape;350;g3c35dfe2e1d_0_0"/>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rgbClr val="FFFFFF"/>
              </a:buClr>
              <a:buSzPts val="2400"/>
              <a:buFont typeface="Arial"/>
              <a:buNone/>
            </a:pPr>
            <a:r>
              <a:rPr b="1" lang="en-US" sz="2400">
                <a:solidFill>
                  <a:srgbClr val="FFFFFF"/>
                </a:solidFill>
                <a:latin typeface="Montserrat"/>
                <a:ea typeface="Montserrat"/>
                <a:cs typeface="Montserrat"/>
                <a:sym typeface="Montserrat"/>
              </a:rPr>
              <a:t>YAML</a:t>
            </a:r>
            <a:endParaRPr i="0" sz="2400" u="none" cap="none" strike="noStrike">
              <a:solidFill>
                <a:schemeClr val="dk1"/>
              </a:solidFill>
              <a:latin typeface="Montserrat"/>
              <a:ea typeface="Montserrat"/>
              <a:cs typeface="Montserrat"/>
              <a:sym typeface="Montserrat"/>
            </a:endParaRPr>
          </a:p>
        </p:txBody>
      </p:sp>
      <p:sp>
        <p:nvSpPr>
          <p:cNvPr id="351" name="Google Shape;351;g3c35dfe2e1d_0_0"/>
          <p:cNvSpPr/>
          <p:nvPr/>
        </p:nvSpPr>
        <p:spPr>
          <a:xfrm>
            <a:off x="507950" y="987326"/>
            <a:ext cx="8290800" cy="2667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rgbClr val="17A589"/>
              </a:buClr>
              <a:buSzPts val="1800"/>
              <a:buFont typeface="Arial"/>
              <a:buNone/>
            </a:pPr>
            <a:r>
              <a:rPr b="1" lang="en-US" sz="1800">
                <a:solidFill>
                  <a:srgbClr val="17A589"/>
                </a:solidFill>
                <a:latin typeface="Montserrat"/>
                <a:ea typeface="Montserrat"/>
                <a:cs typeface="Montserrat"/>
                <a:sym typeface="Montserrat"/>
              </a:rPr>
              <a:t>Ejemplo</a:t>
            </a:r>
            <a:endParaRPr i="0" sz="1800" u="none" cap="none" strike="noStrike">
              <a:solidFill>
                <a:schemeClr val="dk1"/>
              </a:solidFill>
              <a:latin typeface="Montserrat"/>
              <a:ea typeface="Montserrat"/>
              <a:cs typeface="Montserrat"/>
              <a:sym typeface="Montserrat"/>
            </a:endParaRPr>
          </a:p>
        </p:txBody>
      </p:sp>
      <p:pic>
        <p:nvPicPr>
          <p:cNvPr id="352" name="Google Shape;352;g3c35dfe2e1d_0_0"/>
          <p:cNvPicPr preferRelativeResize="0"/>
          <p:nvPr/>
        </p:nvPicPr>
        <p:blipFill>
          <a:blip r:embed="rId3">
            <a:alphaModFix/>
          </a:blip>
          <a:stretch>
            <a:fillRect/>
          </a:stretch>
        </p:blipFill>
        <p:spPr>
          <a:xfrm>
            <a:off x="2512725" y="1254026"/>
            <a:ext cx="4118561" cy="35846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57" name="Shape 357"/>
        <p:cNvGrpSpPr/>
        <p:nvPr/>
      </p:nvGrpSpPr>
      <p:grpSpPr>
        <a:xfrm>
          <a:off x="0" y="0"/>
          <a:ext cx="0" cy="0"/>
          <a:chOff x="0" y="0"/>
          <a:chExt cx="0" cy="0"/>
        </a:xfrm>
      </p:grpSpPr>
      <p:sp>
        <p:nvSpPr>
          <p:cNvPr id="358" name="Google Shape;358;g3bcf6c8c51a_0_303"/>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359" name="Google Shape;359;g3bcf6c8c51a_0_303"/>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rgbClr val="FFFFFF"/>
              </a:buClr>
              <a:buSzPts val="2400"/>
              <a:buFont typeface="Arial"/>
              <a:buNone/>
            </a:pPr>
            <a:r>
              <a:rPr b="1" lang="en-US" sz="2400">
                <a:solidFill>
                  <a:srgbClr val="FFFFFF"/>
                </a:solidFill>
                <a:latin typeface="Montserrat"/>
                <a:ea typeface="Montserrat"/>
                <a:cs typeface="Montserrat"/>
                <a:sym typeface="Montserrat"/>
              </a:rPr>
              <a:t>Namespaces</a:t>
            </a:r>
            <a:endParaRPr i="0" sz="2400" u="none" cap="none" strike="noStrike">
              <a:solidFill>
                <a:schemeClr val="dk1"/>
              </a:solidFill>
              <a:latin typeface="Montserrat"/>
              <a:ea typeface="Montserrat"/>
              <a:cs typeface="Montserrat"/>
              <a:sym typeface="Montserrat"/>
            </a:endParaRPr>
          </a:p>
        </p:txBody>
      </p:sp>
      <p:sp>
        <p:nvSpPr>
          <p:cNvPr id="360" name="Google Shape;360;g3bcf6c8c51a_0_303"/>
          <p:cNvSpPr/>
          <p:nvPr/>
        </p:nvSpPr>
        <p:spPr>
          <a:xfrm>
            <a:off x="507950" y="987326"/>
            <a:ext cx="8290800" cy="2667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rgbClr val="17A589"/>
              </a:buClr>
              <a:buSzPts val="1800"/>
              <a:buFont typeface="Arial"/>
              <a:buNone/>
            </a:pPr>
            <a:r>
              <a:rPr b="1" lang="en-US" sz="1800">
                <a:solidFill>
                  <a:srgbClr val="17A589"/>
                </a:solidFill>
                <a:latin typeface="Montserrat"/>
                <a:ea typeface="Montserrat"/>
                <a:cs typeface="Montserrat"/>
                <a:sym typeface="Montserrat"/>
              </a:rPr>
              <a:t>Que es un namespace</a:t>
            </a:r>
            <a:endParaRPr i="0" sz="1800" u="none" cap="none" strike="noStrike">
              <a:solidFill>
                <a:schemeClr val="dk1"/>
              </a:solidFill>
              <a:latin typeface="Montserrat"/>
              <a:ea typeface="Montserrat"/>
              <a:cs typeface="Montserrat"/>
              <a:sym typeface="Montserrat"/>
            </a:endParaRPr>
          </a:p>
        </p:txBody>
      </p:sp>
      <p:sp>
        <p:nvSpPr>
          <p:cNvPr id="361" name="Google Shape;361;g3bcf6c8c51a_0_303"/>
          <p:cNvSpPr txBox="1"/>
          <p:nvPr/>
        </p:nvSpPr>
        <p:spPr>
          <a:xfrm>
            <a:off x="507950" y="1419900"/>
            <a:ext cx="7983600" cy="125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1300">
                <a:solidFill>
                  <a:srgbClr val="1C1E21"/>
                </a:solidFill>
                <a:latin typeface="Montserrat"/>
                <a:ea typeface="Montserrat"/>
                <a:cs typeface="Montserrat"/>
                <a:sym typeface="Montserrat"/>
              </a:rPr>
              <a:t>Los namespaces son una forma de agrupar los recursos de kubernetes. Esto permite que podamos gestionar los diferentes recursos de una aplicación ( pod, deployment, service, etc) para establecer unas cuotas recursos, políticas de seguridad y configuraciones específicas.</a:t>
            </a:r>
            <a:endParaRPr sz="1300">
              <a:solidFill>
                <a:srgbClr val="1C1E2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200">
              <a:solidFill>
                <a:srgbClr val="202122"/>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66" name="Shape 366"/>
        <p:cNvGrpSpPr/>
        <p:nvPr/>
      </p:nvGrpSpPr>
      <p:grpSpPr>
        <a:xfrm>
          <a:off x="0" y="0"/>
          <a:ext cx="0" cy="0"/>
          <a:chOff x="0" y="0"/>
          <a:chExt cx="0" cy="0"/>
        </a:xfrm>
      </p:grpSpPr>
      <p:sp>
        <p:nvSpPr>
          <p:cNvPr id="367" name="Google Shape;367;g3bcf6c8c51a_0_606"/>
          <p:cNvSpPr/>
          <p:nvPr/>
        </p:nvSpPr>
        <p:spPr>
          <a:xfrm>
            <a:off x="0" y="0"/>
            <a:ext cx="9144000" cy="733500"/>
          </a:xfrm>
          <a:prstGeom prst="rect">
            <a:avLst/>
          </a:prstGeom>
          <a:solidFill>
            <a:srgbClr val="1C283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368" name="Google Shape;368;g3bcf6c8c51a_0_606"/>
          <p:cNvSpPr/>
          <p:nvPr/>
        </p:nvSpPr>
        <p:spPr>
          <a:xfrm>
            <a:off x="507950" y="190500"/>
            <a:ext cx="8290800" cy="3525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rgbClr val="FFFFFF"/>
              </a:buClr>
              <a:buSzPts val="2400"/>
              <a:buFont typeface="Arial"/>
              <a:buNone/>
            </a:pPr>
            <a:r>
              <a:rPr b="1" lang="en-US" sz="2400">
                <a:solidFill>
                  <a:srgbClr val="FFFFFF"/>
                </a:solidFill>
              </a:rPr>
              <a:t>Kubectl</a:t>
            </a:r>
            <a:endParaRPr b="0" i="0" sz="2400" u="none" cap="none" strike="noStrike">
              <a:solidFill>
                <a:schemeClr val="dk1"/>
              </a:solidFill>
              <a:latin typeface="Calibri"/>
              <a:ea typeface="Calibri"/>
              <a:cs typeface="Calibri"/>
              <a:sym typeface="Calibri"/>
            </a:endParaRPr>
          </a:p>
        </p:txBody>
      </p:sp>
      <p:sp>
        <p:nvSpPr>
          <p:cNvPr id="369" name="Google Shape;369;g3bcf6c8c51a_0_606"/>
          <p:cNvSpPr/>
          <p:nvPr/>
        </p:nvSpPr>
        <p:spPr>
          <a:xfrm>
            <a:off x="507950" y="987326"/>
            <a:ext cx="8290800" cy="2667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rgbClr val="17A589"/>
              </a:buClr>
              <a:buSzPts val="1800"/>
              <a:buFont typeface="Arial"/>
              <a:buNone/>
            </a:pPr>
            <a:r>
              <a:rPr b="1" lang="en-US" sz="1800">
                <a:solidFill>
                  <a:srgbClr val="17A589"/>
                </a:solidFill>
                <a:latin typeface="Montserrat"/>
                <a:ea typeface="Montserrat"/>
                <a:cs typeface="Montserrat"/>
                <a:sym typeface="Montserrat"/>
              </a:rPr>
              <a:t>Que es kubectl</a:t>
            </a:r>
            <a:endParaRPr i="0" sz="1800" u="none" cap="none" strike="noStrike">
              <a:solidFill>
                <a:schemeClr val="dk1"/>
              </a:solidFill>
              <a:latin typeface="Montserrat"/>
              <a:ea typeface="Montserrat"/>
              <a:cs typeface="Montserrat"/>
              <a:sym typeface="Montserrat"/>
            </a:endParaRPr>
          </a:p>
        </p:txBody>
      </p:sp>
      <p:sp>
        <p:nvSpPr>
          <p:cNvPr id="370" name="Google Shape;370;g3bcf6c8c51a_0_606"/>
          <p:cNvSpPr txBox="1"/>
          <p:nvPr/>
        </p:nvSpPr>
        <p:spPr>
          <a:xfrm>
            <a:off x="507950" y="1378825"/>
            <a:ext cx="7983600" cy="20010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b="1" lang="en-US" sz="1600">
                <a:solidFill>
                  <a:srgbClr val="202122"/>
                </a:solidFill>
                <a:latin typeface="Montserrat"/>
                <a:ea typeface="Montserrat"/>
                <a:cs typeface="Montserrat"/>
                <a:sym typeface="Montserrat"/>
              </a:rPr>
              <a:t>Kubectl</a:t>
            </a:r>
            <a:r>
              <a:rPr lang="en-US" sz="1600">
                <a:solidFill>
                  <a:srgbClr val="202122"/>
                </a:solidFill>
                <a:latin typeface="Montserrat"/>
                <a:ea typeface="Montserrat"/>
                <a:cs typeface="Montserrat"/>
                <a:sym typeface="Montserrat"/>
              </a:rPr>
              <a:t> es una </a:t>
            </a:r>
            <a:r>
              <a:rPr lang="en-US" sz="1600">
                <a:solidFill>
                  <a:schemeClr val="hlink"/>
                </a:solidFill>
                <a:uFill>
                  <a:noFill/>
                </a:uFill>
                <a:latin typeface="Montserrat"/>
                <a:ea typeface="Montserrat"/>
                <a:cs typeface="Montserrat"/>
                <a:sym typeface="Montserrat"/>
                <a:hlinkClick r:id="rId3"/>
              </a:rPr>
              <a:t>interfaz de línea de comandos</a:t>
            </a:r>
            <a:r>
              <a:rPr lang="en-US" sz="1600">
                <a:solidFill>
                  <a:srgbClr val="202122"/>
                </a:solidFill>
                <a:latin typeface="Montserrat"/>
                <a:ea typeface="Montserrat"/>
                <a:cs typeface="Montserrat"/>
                <a:sym typeface="Montserrat"/>
              </a:rPr>
              <a:t> para ejecutar comandos sobre despliegues clusterizados de </a:t>
            </a:r>
            <a:r>
              <a:rPr lang="en-US" sz="1600">
                <a:solidFill>
                  <a:schemeClr val="hlink"/>
                </a:solidFill>
                <a:uFill>
                  <a:noFill/>
                </a:uFill>
                <a:latin typeface="Montserrat"/>
                <a:ea typeface="Montserrat"/>
                <a:cs typeface="Montserrat"/>
                <a:sym typeface="Montserrat"/>
                <a:hlinkClick r:id="rId4"/>
              </a:rPr>
              <a:t>Kubernetes</a:t>
            </a:r>
            <a:r>
              <a:rPr lang="en-US" sz="1600">
                <a:solidFill>
                  <a:srgbClr val="202122"/>
                </a:solidFill>
                <a:latin typeface="Montserrat"/>
                <a:ea typeface="Montserrat"/>
                <a:cs typeface="Montserrat"/>
                <a:sym typeface="Montserrat"/>
              </a:rPr>
              <a:t>. Esta interfaz es la manera estándar de comunicación con el clúster ya que permite realizar todo tipo de operaciones sobre el mismo. Desde desplegar servicios, pods o volúmenes hasta conseguir toda la información del clúster de Kubernetes. </a:t>
            </a:r>
            <a:endParaRPr sz="1600">
              <a:solidFill>
                <a:srgbClr val="202122"/>
              </a:solidFill>
              <a:latin typeface="Montserrat"/>
              <a:ea typeface="Montserrat"/>
              <a:cs typeface="Montserrat"/>
              <a:sym typeface="Montserrat"/>
            </a:endParaRPr>
          </a:p>
          <a:p>
            <a:pPr indent="0" lvl="0" marL="0" rtl="0" algn="l">
              <a:lnSpc>
                <a:spcPct val="115000"/>
              </a:lnSpc>
              <a:spcBef>
                <a:spcPts val="1200"/>
              </a:spcBef>
              <a:spcAft>
                <a:spcPts val="0"/>
              </a:spcAft>
              <a:buNone/>
            </a:pPr>
            <a:r>
              <a:t/>
            </a:r>
            <a:endParaRPr sz="1600">
              <a:solidFill>
                <a:schemeClr val="dk1"/>
              </a:solidFill>
            </a:endParaRPr>
          </a:p>
        </p:txBody>
      </p:sp>
      <p:pic>
        <p:nvPicPr>
          <p:cNvPr id="371" name="Google Shape;371;g3bcf6c8c51a_0_606"/>
          <p:cNvPicPr preferRelativeResize="0"/>
          <p:nvPr/>
        </p:nvPicPr>
        <p:blipFill>
          <a:blip r:embed="rId5">
            <a:alphaModFix/>
          </a:blip>
          <a:stretch>
            <a:fillRect/>
          </a:stretch>
        </p:blipFill>
        <p:spPr>
          <a:xfrm>
            <a:off x="1560400" y="3121400"/>
            <a:ext cx="5957454" cy="1911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6"/>
        </a:solidFill>
      </p:bgPr>
    </p:bg>
    <p:spTree>
      <p:nvGrpSpPr>
        <p:cNvPr id="376" name="Shape 376"/>
        <p:cNvGrpSpPr/>
        <p:nvPr/>
      </p:nvGrpSpPr>
      <p:grpSpPr>
        <a:xfrm>
          <a:off x="0" y="0"/>
          <a:ext cx="0" cy="0"/>
          <a:chOff x="0" y="0"/>
          <a:chExt cx="0" cy="0"/>
        </a:xfrm>
      </p:grpSpPr>
      <p:sp>
        <p:nvSpPr>
          <p:cNvPr id="377" name="Google Shape;377;p2"/>
          <p:cNvSpPr/>
          <p:nvPr/>
        </p:nvSpPr>
        <p:spPr>
          <a:xfrm>
            <a:off x="0" y="0"/>
            <a:ext cx="9144000" cy="1152227"/>
          </a:xfrm>
          <a:prstGeom prst="rect">
            <a:avLst/>
          </a:prstGeom>
          <a:solidFill>
            <a:srgbClr val="326CE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p:txBody>
      </p:sp>
      <p:sp>
        <p:nvSpPr>
          <p:cNvPr id="378" name="Google Shape;378;p2"/>
          <p:cNvSpPr/>
          <p:nvPr/>
        </p:nvSpPr>
        <p:spPr>
          <a:xfrm>
            <a:off x="507950" y="253901"/>
            <a:ext cx="8290661" cy="371475"/>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FFFFFF"/>
              </a:buClr>
              <a:buSzPts val="2600"/>
              <a:buFont typeface="Arial"/>
              <a:buNone/>
            </a:pPr>
            <a:r>
              <a:rPr b="1" i="0" lang="en-US" sz="2600" u="none" cap="none" strike="noStrike">
                <a:solidFill>
                  <a:srgbClr val="FFFFFF"/>
                </a:solidFill>
                <a:latin typeface="Montserrat"/>
                <a:ea typeface="Montserrat"/>
                <a:cs typeface="Montserrat"/>
                <a:sym typeface="Montserrat"/>
              </a:rPr>
              <a:t>Modulo </a:t>
            </a:r>
            <a:r>
              <a:rPr b="1" lang="en-US" sz="2600">
                <a:solidFill>
                  <a:srgbClr val="FFFFFF"/>
                </a:solidFill>
                <a:latin typeface="Montserrat"/>
                <a:ea typeface="Montserrat"/>
                <a:cs typeface="Montserrat"/>
                <a:sym typeface="Montserrat"/>
              </a:rPr>
              <a:t>4</a:t>
            </a:r>
            <a:r>
              <a:rPr b="1" i="0" lang="en-US" sz="2600" u="none" cap="none" strike="noStrike">
                <a:solidFill>
                  <a:srgbClr val="FFFFFF"/>
                </a:solidFill>
                <a:latin typeface="Montserrat"/>
                <a:ea typeface="Montserrat"/>
                <a:cs typeface="Montserrat"/>
                <a:sym typeface="Montserrat"/>
              </a:rPr>
              <a:t>: </a:t>
            </a:r>
            <a:r>
              <a:rPr b="1" lang="en-US" sz="2600">
                <a:solidFill>
                  <a:srgbClr val="FFFFFF"/>
                </a:solidFill>
                <a:latin typeface="Montserrat"/>
                <a:ea typeface="Montserrat"/>
                <a:cs typeface="Montserrat"/>
                <a:sym typeface="Montserrat"/>
              </a:rPr>
              <a:t>Pods</a:t>
            </a:r>
            <a:endParaRPr i="0" sz="2600" u="none" cap="none" strike="noStrike">
              <a:solidFill>
                <a:schemeClr val="dk1"/>
              </a:solidFill>
              <a:latin typeface="Montserrat"/>
              <a:ea typeface="Montserrat"/>
              <a:cs typeface="Montserrat"/>
              <a:sym typeface="Montserrat"/>
            </a:endParaRPr>
          </a:p>
        </p:txBody>
      </p:sp>
      <p:sp>
        <p:nvSpPr>
          <p:cNvPr id="379" name="Google Shape;379;p2"/>
          <p:cNvSpPr/>
          <p:nvPr/>
        </p:nvSpPr>
        <p:spPr>
          <a:xfrm>
            <a:off x="507950" y="688777"/>
            <a:ext cx="8290661" cy="20955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AECBFA"/>
              </a:buClr>
              <a:buSzPts val="1400"/>
              <a:buFont typeface="Arial"/>
              <a:buNone/>
            </a:pPr>
            <a:r>
              <a:rPr i="0" lang="en-US" sz="1400" u="none" cap="none" strike="noStrike">
                <a:solidFill>
                  <a:srgbClr val="AECBFA"/>
                </a:solidFill>
                <a:latin typeface="Montserrat"/>
                <a:ea typeface="Montserrat"/>
                <a:cs typeface="Montserrat"/>
                <a:sym typeface="Montserrat"/>
              </a:rPr>
              <a:t>Objetivo: Comprender el contexto y la necesidad de los </a:t>
            </a:r>
            <a:r>
              <a:rPr lang="en-US">
                <a:solidFill>
                  <a:srgbClr val="AECBFA"/>
                </a:solidFill>
                <a:latin typeface="Montserrat"/>
                <a:ea typeface="Montserrat"/>
                <a:cs typeface="Montserrat"/>
                <a:sym typeface="Montserrat"/>
              </a:rPr>
              <a:t>Pods </a:t>
            </a:r>
            <a:r>
              <a:rPr i="0" lang="en-US" sz="1400" u="none" cap="none" strike="noStrike">
                <a:solidFill>
                  <a:srgbClr val="AECBFA"/>
                </a:solidFill>
                <a:latin typeface="Montserrat"/>
                <a:ea typeface="Montserrat"/>
                <a:cs typeface="Montserrat"/>
                <a:sym typeface="Montserrat"/>
              </a:rPr>
              <a:t>Kubernetes</a:t>
            </a:r>
            <a:endParaRPr i="0" sz="1400" u="none" cap="none" strike="noStrike">
              <a:solidFill>
                <a:schemeClr val="dk1"/>
              </a:solidFill>
              <a:latin typeface="Montserrat"/>
              <a:ea typeface="Montserrat"/>
              <a:cs typeface="Montserrat"/>
              <a:sym typeface="Montserrat"/>
            </a:endParaRPr>
          </a:p>
        </p:txBody>
      </p:sp>
      <p:sp>
        <p:nvSpPr>
          <p:cNvPr id="380" name="Google Shape;380;p2"/>
          <p:cNvSpPr/>
          <p:nvPr/>
        </p:nvSpPr>
        <p:spPr>
          <a:xfrm>
            <a:off x="507950" y="1533227"/>
            <a:ext cx="8290661" cy="32385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1C2833"/>
              </a:buClr>
              <a:buSzPts val="2200"/>
              <a:buFont typeface="Arial"/>
              <a:buNone/>
            </a:pPr>
            <a:r>
              <a:rPr b="1" i="0" lang="en-US" sz="2200" u="none" cap="none" strike="noStrike">
                <a:solidFill>
                  <a:srgbClr val="1C2833"/>
                </a:solidFill>
                <a:latin typeface="Montserrat"/>
                <a:ea typeface="Montserrat"/>
                <a:cs typeface="Montserrat"/>
                <a:sym typeface="Montserrat"/>
              </a:rPr>
              <a:t>Temas a cubrir</a:t>
            </a:r>
            <a:endParaRPr i="0" sz="2200" u="none" cap="none" strike="noStrike">
              <a:solidFill>
                <a:schemeClr val="dk1"/>
              </a:solidFill>
              <a:latin typeface="Montserrat"/>
              <a:ea typeface="Montserrat"/>
              <a:cs typeface="Montserrat"/>
              <a:sym typeface="Montserrat"/>
            </a:endParaRPr>
          </a:p>
        </p:txBody>
      </p:sp>
      <p:sp>
        <p:nvSpPr>
          <p:cNvPr id="381" name="Google Shape;381;p2"/>
          <p:cNvSpPr/>
          <p:nvPr/>
        </p:nvSpPr>
        <p:spPr>
          <a:xfrm>
            <a:off x="507950" y="2110975"/>
            <a:ext cx="8128200" cy="2558400"/>
          </a:xfrm>
          <a:prstGeom prst="rect">
            <a:avLst/>
          </a:prstGeom>
          <a:noFill/>
          <a:ln>
            <a:noFill/>
          </a:ln>
        </p:spPr>
        <p:txBody>
          <a:bodyPr anchorCtr="0" anchor="t" bIns="0" lIns="158750" spcFirstLastPara="1" rIns="0" wrap="square" tIns="0">
            <a:noAutofit/>
          </a:bodyPr>
          <a:lstStyle/>
          <a:p>
            <a:pPr indent="-317500" lvl="0" marL="457200" rtl="0" algn="l">
              <a:lnSpc>
                <a:spcPct val="150000"/>
              </a:lnSpc>
              <a:spcBef>
                <a:spcPts val="0"/>
              </a:spcBef>
              <a:spcAft>
                <a:spcPts val="0"/>
              </a:spcAft>
              <a:buClr>
                <a:srgbClr val="2E4053"/>
              </a:buClr>
              <a:buSzPts val="1400"/>
              <a:buFont typeface="Montserrat"/>
              <a:buChar char="•"/>
            </a:pPr>
            <a:r>
              <a:rPr lang="en-US">
                <a:solidFill>
                  <a:srgbClr val="2E4053"/>
                </a:solidFill>
                <a:latin typeface="Montserrat"/>
                <a:ea typeface="Montserrat"/>
                <a:cs typeface="Montserrat"/>
                <a:sym typeface="Montserrat"/>
              </a:rPr>
              <a:t>Pods</a:t>
            </a:r>
            <a:endParaRPr>
              <a:solidFill>
                <a:srgbClr val="2E4053"/>
              </a:solidFill>
              <a:latin typeface="Montserrat"/>
              <a:ea typeface="Montserrat"/>
              <a:cs typeface="Montserrat"/>
              <a:sym typeface="Montserrat"/>
            </a:endParaRPr>
          </a:p>
          <a:p>
            <a:pPr indent="-317500" lvl="0" marL="457200" rtl="0" algn="l">
              <a:lnSpc>
                <a:spcPct val="150000"/>
              </a:lnSpc>
              <a:spcBef>
                <a:spcPts val="0"/>
              </a:spcBef>
              <a:spcAft>
                <a:spcPts val="0"/>
              </a:spcAft>
              <a:buClr>
                <a:srgbClr val="2E4053"/>
              </a:buClr>
              <a:buSzPts val="1400"/>
              <a:buFont typeface="Montserrat"/>
              <a:buChar char="•"/>
            </a:pPr>
            <a:r>
              <a:rPr lang="en-US">
                <a:solidFill>
                  <a:srgbClr val="2E4053"/>
                </a:solidFill>
                <a:latin typeface="Montserrat"/>
                <a:ea typeface="Montserrat"/>
                <a:cs typeface="Montserrat"/>
                <a:sym typeface="Montserrat"/>
              </a:rPr>
              <a:t>Ciclo de vida de un Pod</a:t>
            </a:r>
            <a:endParaRPr>
              <a:solidFill>
                <a:srgbClr val="2E4053"/>
              </a:solidFill>
              <a:latin typeface="Montserrat"/>
              <a:ea typeface="Montserrat"/>
              <a:cs typeface="Montserrat"/>
              <a:sym typeface="Montserrat"/>
            </a:endParaRPr>
          </a:p>
          <a:p>
            <a:pPr indent="-317500" lvl="0" marL="457200" rtl="0" algn="l">
              <a:lnSpc>
                <a:spcPct val="150000"/>
              </a:lnSpc>
              <a:spcBef>
                <a:spcPts val="0"/>
              </a:spcBef>
              <a:spcAft>
                <a:spcPts val="0"/>
              </a:spcAft>
              <a:buClr>
                <a:srgbClr val="2E4053"/>
              </a:buClr>
              <a:buSzPts val="1400"/>
              <a:buFont typeface="Montserrat"/>
              <a:buChar char="•"/>
            </a:pPr>
            <a:r>
              <a:rPr lang="en-US">
                <a:solidFill>
                  <a:srgbClr val="2E4053"/>
                </a:solidFill>
                <a:latin typeface="Montserrat"/>
                <a:ea typeface="Montserrat"/>
                <a:cs typeface="Montserrat"/>
                <a:sym typeface="Montserrat"/>
              </a:rPr>
              <a:t>Contenedores de Inicialización</a:t>
            </a:r>
            <a:endParaRPr>
              <a:solidFill>
                <a:srgbClr val="2E4053"/>
              </a:solidFill>
              <a:latin typeface="Montserrat"/>
              <a:ea typeface="Montserrat"/>
              <a:cs typeface="Montserrat"/>
              <a:sym typeface="Montserrat"/>
            </a:endParaRPr>
          </a:p>
          <a:p>
            <a:pPr indent="-317500" lvl="0" marL="457200" rtl="0" algn="l">
              <a:lnSpc>
                <a:spcPct val="150000"/>
              </a:lnSpc>
              <a:spcBef>
                <a:spcPts val="0"/>
              </a:spcBef>
              <a:spcAft>
                <a:spcPts val="0"/>
              </a:spcAft>
              <a:buClr>
                <a:srgbClr val="2E4053"/>
              </a:buClr>
              <a:buSzPts val="1400"/>
              <a:buFont typeface="Montserrat"/>
              <a:buChar char="•"/>
            </a:pPr>
            <a:r>
              <a:rPr lang="en-US">
                <a:solidFill>
                  <a:srgbClr val="2E4053"/>
                </a:solidFill>
                <a:latin typeface="Montserrat"/>
                <a:ea typeface="Montserrat"/>
                <a:cs typeface="Montserrat"/>
                <a:sym typeface="Montserrat"/>
              </a:rPr>
              <a:t>Interrupciones</a:t>
            </a:r>
            <a:endParaRPr>
              <a:solidFill>
                <a:srgbClr val="2E4053"/>
              </a:solidFill>
              <a:latin typeface="Montserrat"/>
              <a:ea typeface="Montserrat"/>
              <a:cs typeface="Montserrat"/>
              <a:sym typeface="Montserrat"/>
            </a:endParaRPr>
          </a:p>
          <a:p>
            <a:pPr indent="-317500" lvl="0" marL="457200" rtl="0" algn="l">
              <a:lnSpc>
                <a:spcPct val="150000"/>
              </a:lnSpc>
              <a:spcBef>
                <a:spcPts val="0"/>
              </a:spcBef>
              <a:spcAft>
                <a:spcPts val="0"/>
              </a:spcAft>
              <a:buClr>
                <a:srgbClr val="2E4053"/>
              </a:buClr>
              <a:buSzPts val="1400"/>
              <a:buFont typeface="Montserrat"/>
              <a:buChar char="•"/>
            </a:pPr>
            <a:r>
              <a:rPr lang="en-US">
                <a:solidFill>
                  <a:srgbClr val="2E4053"/>
                </a:solidFill>
                <a:latin typeface="Montserrat"/>
                <a:ea typeface="Montserrat"/>
                <a:cs typeface="Montserrat"/>
                <a:sym typeface="Montserrat"/>
              </a:rPr>
              <a:t>Containers Efímeros</a:t>
            </a:r>
            <a:endParaRPr>
              <a:solidFill>
                <a:srgbClr val="2E4053"/>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NCF">
  <a:themeElements>
    <a:clrScheme name="Simple Light">
      <a:dk1>
        <a:srgbClr val="000000"/>
      </a:dk1>
      <a:lt1>
        <a:srgbClr val="FFFFFF"/>
      </a:lt1>
      <a:dk2>
        <a:srgbClr val="595959"/>
      </a:dk2>
      <a:lt2>
        <a:srgbClr val="EEEEEE"/>
      </a:lt2>
      <a:accent1>
        <a:srgbClr val="4285F4"/>
      </a:accent1>
      <a:accent2>
        <a:srgbClr val="D62293"/>
      </a:accent2>
      <a:accent3>
        <a:srgbClr val="93EAFF"/>
      </a:accent3>
      <a:accent4>
        <a:srgbClr val="FFAB40"/>
      </a:accent4>
      <a:accent5>
        <a:srgbClr val="E5E5E5"/>
      </a:accent5>
      <a:accent6>
        <a:srgbClr val="B7B7B7"/>
      </a:accent6>
      <a:hlink>
        <a:srgbClr val="0086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2026-02-02T07:26:51Z</dcterms:created>
  <dc:creator>KCD Mexico</dc:creator>
</cp:coreProperties>
</file>